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51"/>
  </p:notesMasterIdLst>
  <p:handoutMasterIdLst>
    <p:handoutMasterId r:id="rId52"/>
  </p:handoutMasterIdLst>
  <p:sldIdLst>
    <p:sldId id="256" r:id="rId5"/>
    <p:sldId id="275" r:id="rId6"/>
    <p:sldId id="363" r:id="rId7"/>
    <p:sldId id="284" r:id="rId8"/>
    <p:sldId id="271" r:id="rId9"/>
    <p:sldId id="288" r:id="rId10"/>
    <p:sldId id="258" r:id="rId11"/>
    <p:sldId id="353" r:id="rId12"/>
    <p:sldId id="315" r:id="rId13"/>
    <p:sldId id="364" r:id="rId14"/>
    <p:sldId id="355" r:id="rId15"/>
    <p:sldId id="375" r:id="rId16"/>
    <p:sldId id="374" r:id="rId17"/>
    <p:sldId id="377" r:id="rId18"/>
    <p:sldId id="362" r:id="rId19"/>
    <p:sldId id="378" r:id="rId20"/>
    <p:sldId id="383" r:id="rId21"/>
    <p:sldId id="379" r:id="rId22"/>
    <p:sldId id="381" r:id="rId23"/>
    <p:sldId id="356" r:id="rId24"/>
    <p:sldId id="395" r:id="rId25"/>
    <p:sldId id="382" r:id="rId26"/>
    <p:sldId id="368" r:id="rId27"/>
    <p:sldId id="370" r:id="rId28"/>
    <p:sldId id="384" r:id="rId29"/>
    <p:sldId id="385" r:id="rId30"/>
    <p:sldId id="386" r:id="rId31"/>
    <p:sldId id="387" r:id="rId32"/>
    <p:sldId id="388" r:id="rId33"/>
    <p:sldId id="392" r:id="rId34"/>
    <p:sldId id="393" r:id="rId35"/>
    <p:sldId id="389" r:id="rId36"/>
    <p:sldId id="390" r:id="rId37"/>
    <p:sldId id="282" r:id="rId38"/>
    <p:sldId id="350" r:id="rId39"/>
    <p:sldId id="366" r:id="rId40"/>
    <p:sldId id="367" r:id="rId41"/>
    <p:sldId id="369" r:id="rId42"/>
    <p:sldId id="358" r:id="rId43"/>
    <p:sldId id="371" r:id="rId44"/>
    <p:sldId id="394" r:id="rId45"/>
    <p:sldId id="365" r:id="rId46"/>
    <p:sldId id="281" r:id="rId47"/>
    <p:sldId id="351" r:id="rId48"/>
    <p:sldId id="359" r:id="rId49"/>
    <p:sldId id="396" r:id="rId50"/>
  </p:sldIdLst>
  <p:sldSz cx="9144000" cy="5143500" type="screen16x9"/>
  <p:notesSz cx="6858000" cy="9144000"/>
  <p:embeddedFontLst>
    <p:embeddedFont>
      <p:font typeface="Comfortaa" panose="020B0604020202020204" charset="0"/>
      <p:regular r:id="rId53"/>
      <p:bold r:id="rId54"/>
    </p:embeddedFont>
    <p:embeddedFont>
      <p:font typeface="Lato" panose="020F0502020204030203" pitchFamily="34" charset="0"/>
      <p:regular r:id="rId55"/>
      <p:bold r:id="rId56"/>
      <p:italic r:id="rId57"/>
      <p:boldItalic r:id="rId58"/>
    </p:embeddedFont>
    <p:embeddedFont>
      <p:font typeface="LM Mono 10" panose="00000509000000000000" charset="0"/>
      <p:regular r:id="rId59"/>
      <p:italic r:id="rId60"/>
    </p:embeddedFont>
    <p:embeddedFont>
      <p:font typeface="Montserrat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assilo Pellegrini" initials="" lastIdx="6" clrIdx="0"/>
  <p:cmAuthor id="1" name="Philipp Thumfart" initials="" lastIdx="1" clrIdx="1"/>
  <p:cmAuthor id="2" name="Martin Kaltenböck" initials="" lastIdx="8" clrIdx="2"/>
  <p:cmAuthor id="3" name="Sabrina Kirrane" initials="" lastIdx="1" clrIdx="3"/>
  <p:cmAuthor id="4" name="Havur Giray" initials="HG" lastIdx="1" clrIdx="4">
    <p:extLst>
      <p:ext uri="{19B8F6BF-5375-455C-9EA6-DF929625EA0E}">
        <p15:presenceInfo xmlns:p15="http://schemas.microsoft.com/office/powerpoint/2012/main" userId="S::ghavur@fhstp.ac.at::c552bb00-ceec-4edf-9e51-7d9ce2c893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2FA"/>
    <a:srgbClr val="A3A0B6"/>
    <a:srgbClr val="DCE3E8"/>
    <a:srgbClr val="92D050"/>
    <a:srgbClr val="C792F2"/>
    <a:srgbClr val="C82E2A"/>
    <a:srgbClr val="FFFFFF"/>
    <a:srgbClr val="DEC57A"/>
    <a:srgbClr val="BAC8D3"/>
    <a:srgbClr val="D0C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235EE1-650A-437A-A0B9-EFA132FAAAAC}" v="52" dt="2022-11-03T15:18:37.641"/>
    <p1510:client id="{64F4694F-1AB6-4479-9D55-175F7DF81AF9}" v="4909" dt="2022-09-29T14:51:49.228"/>
    <p1510:client id="{E7B84CA1-138D-4F46-984A-FD2C9FD51845}" v="20" dt="2022-11-03T15:19:45.516"/>
  </p1510:revLst>
</p1510:revInfo>
</file>

<file path=ppt/tableStyles.xml><?xml version="1.0" encoding="utf-8"?>
<a:tblStyleLst xmlns:a="http://schemas.openxmlformats.org/drawingml/2006/main" def="{7A7BC619-E5EA-46E0-8EBB-590D9ADF8FA2}">
  <a:tblStyle styleId="{7A7BC619-E5EA-46E0-8EBB-590D9ADF8F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10E0D65-0556-4A70-A816-5D568C327F1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46" d="100"/>
          <a:sy n="146" d="100"/>
        </p:scale>
        <p:origin x="59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1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9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7.fntdata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llegrini Tassilo" userId="6d5e9879-bf96-4822-b110-a0b298d515ec" providerId="ADAL" clId="{11484FA7-0280-48F7-A931-A4B730400EC7}"/>
    <pc:docChg chg="undo custSel addSld delSld modSld sldOrd">
      <pc:chgData name="Pellegrini Tassilo" userId="6d5e9879-bf96-4822-b110-a0b298d515ec" providerId="ADAL" clId="{11484FA7-0280-48F7-A931-A4B730400EC7}" dt="2022-09-13T11:35:49.235" v="769" actId="47"/>
      <pc:docMkLst>
        <pc:docMk/>
      </pc:docMkLst>
      <pc:sldChg chg="del">
        <pc:chgData name="Pellegrini Tassilo" userId="6d5e9879-bf96-4822-b110-a0b298d515ec" providerId="ADAL" clId="{11484FA7-0280-48F7-A931-A4B730400EC7}" dt="2022-09-12T09:37:12.180" v="258" actId="2696"/>
        <pc:sldMkLst>
          <pc:docMk/>
          <pc:sldMk cId="0" sldId="257"/>
        </pc:sldMkLst>
      </pc:sldChg>
      <pc:sldChg chg="add del">
        <pc:chgData name="Pellegrini Tassilo" userId="6d5e9879-bf96-4822-b110-a0b298d515ec" providerId="ADAL" clId="{11484FA7-0280-48F7-A931-A4B730400EC7}" dt="2022-09-12T09:39:35.947" v="277" actId="47"/>
        <pc:sldMkLst>
          <pc:docMk/>
          <pc:sldMk cId="2745014982" sldId="257"/>
        </pc:sldMkLst>
      </pc:sldChg>
      <pc:sldChg chg="modSp del mod">
        <pc:chgData name="Pellegrini Tassilo" userId="6d5e9879-bf96-4822-b110-a0b298d515ec" providerId="ADAL" clId="{11484FA7-0280-48F7-A931-A4B730400EC7}" dt="2022-09-13T09:36:07.475" v="709" actId="20577"/>
        <pc:sldMkLst>
          <pc:docMk/>
          <pc:sldMk cId="3696589917" sldId="258"/>
        </pc:sldMkLst>
        <pc:spChg chg="mod">
          <ac:chgData name="Pellegrini Tassilo" userId="6d5e9879-bf96-4822-b110-a0b298d515ec" providerId="ADAL" clId="{11484FA7-0280-48F7-A931-A4B730400EC7}" dt="2022-09-13T09:36:07.475" v="709" actId="20577"/>
          <ac:spMkLst>
            <pc:docMk/>
            <pc:sldMk cId="3696589917" sldId="258"/>
            <ac:spMk id="7" creationId="{842C28B9-FF74-B520-8085-B508A0A59E5C}"/>
          </ac:spMkLst>
        </pc:spChg>
      </pc:sldChg>
      <pc:sldChg chg="del">
        <pc:chgData name="Pellegrini Tassilo" userId="6d5e9879-bf96-4822-b110-a0b298d515ec" providerId="ADAL" clId="{11484FA7-0280-48F7-A931-A4B730400EC7}" dt="2022-09-12T09:37:12.180" v="258" actId="2696"/>
        <pc:sldMkLst>
          <pc:docMk/>
          <pc:sldMk cId="3578081288" sldId="271"/>
        </pc:sldMkLst>
      </pc:sldChg>
      <pc:sldChg chg="add ord">
        <pc:chgData name="Pellegrini Tassilo" userId="6d5e9879-bf96-4822-b110-a0b298d515ec" providerId="ADAL" clId="{11484FA7-0280-48F7-A931-A4B730400EC7}" dt="2022-09-12T09:47:43.890" v="281"/>
        <pc:sldMkLst>
          <pc:docMk/>
          <pc:sldMk cId="4184601512" sldId="271"/>
        </pc:sldMkLst>
      </pc:sldChg>
      <pc:sldChg chg="addSp delSp modSp del mod">
        <pc:chgData name="Pellegrini Tassilo" userId="6d5e9879-bf96-4822-b110-a0b298d515ec" providerId="ADAL" clId="{11484FA7-0280-48F7-A931-A4B730400EC7}" dt="2022-09-13T11:35:49.235" v="769" actId="47"/>
        <pc:sldMkLst>
          <pc:docMk/>
          <pc:sldMk cId="4082561438" sldId="275"/>
        </pc:sldMkLst>
        <pc:spChg chg="add mod">
          <ac:chgData name="Pellegrini Tassilo" userId="6d5e9879-bf96-4822-b110-a0b298d515ec" providerId="ADAL" clId="{11484FA7-0280-48F7-A931-A4B730400EC7}" dt="2022-09-07T14:49:00.509" v="257" actId="20577"/>
          <ac:spMkLst>
            <pc:docMk/>
            <pc:sldMk cId="4082561438" sldId="275"/>
            <ac:spMk id="2" creationId="{55185290-0187-8A36-E9A8-A02C8001FE25}"/>
          </ac:spMkLst>
        </pc:spChg>
        <pc:spChg chg="mod">
          <ac:chgData name="Pellegrini Tassilo" userId="6d5e9879-bf96-4822-b110-a0b298d515ec" providerId="ADAL" clId="{11484FA7-0280-48F7-A931-A4B730400EC7}" dt="2022-09-07T14:03:00.895" v="29" actId="20577"/>
          <ac:spMkLst>
            <pc:docMk/>
            <pc:sldMk cId="4082561438" sldId="275"/>
            <ac:spMk id="3" creationId="{8C2A3F77-0129-F292-1BB4-60C993B7BB8B}"/>
          </ac:spMkLst>
        </pc:spChg>
        <pc:spChg chg="del">
          <ac:chgData name="Pellegrini Tassilo" userId="6d5e9879-bf96-4822-b110-a0b298d515ec" providerId="ADAL" clId="{11484FA7-0280-48F7-A931-A4B730400EC7}" dt="2022-09-07T14:05:36.107" v="33" actId="478"/>
          <ac:spMkLst>
            <pc:docMk/>
            <pc:sldMk cId="4082561438" sldId="275"/>
            <ac:spMk id="4" creationId="{0D3F4E6D-0138-938C-4F3E-CBBDAA621E3B}"/>
          </ac:spMkLst>
        </pc:spChg>
        <pc:spChg chg="del">
          <ac:chgData name="Pellegrini Tassilo" userId="6d5e9879-bf96-4822-b110-a0b298d515ec" providerId="ADAL" clId="{11484FA7-0280-48F7-A931-A4B730400EC7}" dt="2022-09-07T14:05:36.107" v="33" actId="478"/>
          <ac:spMkLst>
            <pc:docMk/>
            <pc:sldMk cId="4082561438" sldId="275"/>
            <ac:spMk id="6" creationId="{6EC112C0-2C58-B22D-EB99-5D7A90D8B531}"/>
          </ac:spMkLst>
        </pc:spChg>
        <pc:spChg chg="del">
          <ac:chgData name="Pellegrini Tassilo" userId="6d5e9879-bf96-4822-b110-a0b298d515ec" providerId="ADAL" clId="{11484FA7-0280-48F7-A931-A4B730400EC7}" dt="2022-09-07T14:05:36.107" v="33" actId="478"/>
          <ac:spMkLst>
            <pc:docMk/>
            <pc:sldMk cId="4082561438" sldId="275"/>
            <ac:spMk id="8" creationId="{02EEA6CB-7A42-2EA8-7A0A-1825C85CAE89}"/>
          </ac:spMkLst>
        </pc:spChg>
        <pc:spChg chg="del">
          <ac:chgData name="Pellegrini Tassilo" userId="6d5e9879-bf96-4822-b110-a0b298d515ec" providerId="ADAL" clId="{11484FA7-0280-48F7-A931-A4B730400EC7}" dt="2022-09-07T14:05:36.107" v="33" actId="478"/>
          <ac:spMkLst>
            <pc:docMk/>
            <pc:sldMk cId="4082561438" sldId="275"/>
            <ac:spMk id="10" creationId="{37DDE598-AA83-A087-4E05-D8DEEAA56977}"/>
          </ac:spMkLst>
        </pc:spChg>
        <pc:spChg chg="del">
          <ac:chgData name="Pellegrini Tassilo" userId="6d5e9879-bf96-4822-b110-a0b298d515ec" providerId="ADAL" clId="{11484FA7-0280-48F7-A931-A4B730400EC7}" dt="2022-09-07T14:05:36.107" v="33" actId="478"/>
          <ac:spMkLst>
            <pc:docMk/>
            <pc:sldMk cId="4082561438" sldId="275"/>
            <ac:spMk id="12" creationId="{BC5AC81C-A327-985D-62A9-F79D12185464}"/>
          </ac:spMkLst>
        </pc:spChg>
        <pc:spChg chg="del">
          <ac:chgData name="Pellegrini Tassilo" userId="6d5e9879-bf96-4822-b110-a0b298d515ec" providerId="ADAL" clId="{11484FA7-0280-48F7-A931-A4B730400EC7}" dt="2022-09-07T14:05:36.107" v="33" actId="478"/>
          <ac:spMkLst>
            <pc:docMk/>
            <pc:sldMk cId="4082561438" sldId="275"/>
            <ac:spMk id="13" creationId="{184BE8FE-A929-A609-0372-A4D37F617648}"/>
          </ac:spMkLst>
        </pc:spChg>
        <pc:spChg chg="del">
          <ac:chgData name="Pellegrini Tassilo" userId="6d5e9879-bf96-4822-b110-a0b298d515ec" providerId="ADAL" clId="{11484FA7-0280-48F7-A931-A4B730400EC7}" dt="2022-09-07T14:05:36.107" v="33" actId="478"/>
          <ac:spMkLst>
            <pc:docMk/>
            <pc:sldMk cId="4082561438" sldId="275"/>
            <ac:spMk id="15" creationId="{3C949EDD-86B9-9C3E-FBFB-EA7BE9C21B33}"/>
          </ac:spMkLst>
        </pc:spChg>
        <pc:spChg chg="del">
          <ac:chgData name="Pellegrini Tassilo" userId="6d5e9879-bf96-4822-b110-a0b298d515ec" providerId="ADAL" clId="{11484FA7-0280-48F7-A931-A4B730400EC7}" dt="2022-09-07T14:05:36.107" v="33" actId="478"/>
          <ac:spMkLst>
            <pc:docMk/>
            <pc:sldMk cId="4082561438" sldId="275"/>
            <ac:spMk id="17" creationId="{3FF5CFB7-A459-B3AA-8BEB-C1445343D7E1}"/>
          </ac:spMkLst>
        </pc:spChg>
        <pc:spChg chg="del">
          <ac:chgData name="Pellegrini Tassilo" userId="6d5e9879-bf96-4822-b110-a0b298d515ec" providerId="ADAL" clId="{11484FA7-0280-48F7-A931-A4B730400EC7}" dt="2022-09-07T14:05:36.107" v="33" actId="478"/>
          <ac:spMkLst>
            <pc:docMk/>
            <pc:sldMk cId="4082561438" sldId="275"/>
            <ac:spMk id="19" creationId="{E33BFB11-0B73-D4C9-C7E2-6DDE2B0DF27A}"/>
          </ac:spMkLst>
        </pc:spChg>
        <pc:spChg chg="del">
          <ac:chgData name="Pellegrini Tassilo" userId="6d5e9879-bf96-4822-b110-a0b298d515ec" providerId="ADAL" clId="{11484FA7-0280-48F7-A931-A4B730400EC7}" dt="2022-09-07T14:05:36.107" v="33" actId="478"/>
          <ac:spMkLst>
            <pc:docMk/>
            <pc:sldMk cId="4082561438" sldId="275"/>
            <ac:spMk id="21" creationId="{CECF99B4-B95C-3A34-2C25-57BCC8BFC841}"/>
          </ac:spMkLst>
        </pc:spChg>
        <pc:picChg chg="del">
          <ac:chgData name="Pellegrini Tassilo" userId="6d5e9879-bf96-4822-b110-a0b298d515ec" providerId="ADAL" clId="{11484FA7-0280-48F7-A931-A4B730400EC7}" dt="2022-09-07T14:05:36.107" v="33" actId="478"/>
          <ac:picMkLst>
            <pc:docMk/>
            <pc:sldMk cId="4082561438" sldId="275"/>
            <ac:picMk id="11" creationId="{1B1E24B6-F517-7E1D-8C3B-2966C4DD3988}"/>
          </ac:picMkLst>
        </pc:picChg>
        <pc:picChg chg="del">
          <ac:chgData name="Pellegrini Tassilo" userId="6d5e9879-bf96-4822-b110-a0b298d515ec" providerId="ADAL" clId="{11484FA7-0280-48F7-A931-A4B730400EC7}" dt="2022-09-07T14:05:36.107" v="33" actId="478"/>
          <ac:picMkLst>
            <pc:docMk/>
            <pc:sldMk cId="4082561438" sldId="275"/>
            <ac:picMk id="18" creationId="{D972D713-3EE4-B0DD-00F0-09F3FF181F50}"/>
          </ac:picMkLst>
        </pc:picChg>
        <pc:picChg chg="del">
          <ac:chgData name="Pellegrini Tassilo" userId="6d5e9879-bf96-4822-b110-a0b298d515ec" providerId="ADAL" clId="{11484FA7-0280-48F7-A931-A4B730400EC7}" dt="2022-09-07T14:05:36.107" v="33" actId="478"/>
          <ac:picMkLst>
            <pc:docMk/>
            <pc:sldMk cId="4082561438" sldId="275"/>
            <ac:picMk id="1028" creationId="{7CF835AF-317E-0431-3297-80B042D50B8D}"/>
          </ac:picMkLst>
        </pc:picChg>
        <pc:picChg chg="del">
          <ac:chgData name="Pellegrini Tassilo" userId="6d5e9879-bf96-4822-b110-a0b298d515ec" providerId="ADAL" clId="{11484FA7-0280-48F7-A931-A4B730400EC7}" dt="2022-09-07T14:05:36.107" v="33" actId="478"/>
          <ac:picMkLst>
            <pc:docMk/>
            <pc:sldMk cId="4082561438" sldId="275"/>
            <ac:picMk id="1030" creationId="{B76CD987-5918-3E06-1629-626556634C8A}"/>
          </ac:picMkLst>
        </pc:picChg>
        <pc:picChg chg="del">
          <ac:chgData name="Pellegrini Tassilo" userId="6d5e9879-bf96-4822-b110-a0b298d515ec" providerId="ADAL" clId="{11484FA7-0280-48F7-A931-A4B730400EC7}" dt="2022-09-07T14:05:36.107" v="33" actId="478"/>
          <ac:picMkLst>
            <pc:docMk/>
            <pc:sldMk cId="4082561438" sldId="275"/>
            <ac:picMk id="1036" creationId="{2D93BA2B-EB0F-12B5-77DB-C2AC6E77C2A3}"/>
          </ac:picMkLst>
        </pc:picChg>
        <pc:picChg chg="del">
          <ac:chgData name="Pellegrini Tassilo" userId="6d5e9879-bf96-4822-b110-a0b298d515ec" providerId="ADAL" clId="{11484FA7-0280-48F7-A931-A4B730400EC7}" dt="2022-09-07T14:05:36.107" v="33" actId="478"/>
          <ac:picMkLst>
            <pc:docMk/>
            <pc:sldMk cId="4082561438" sldId="275"/>
            <ac:picMk id="1040" creationId="{F40D1A14-E06F-22F4-F0FA-6B63746FD749}"/>
          </ac:picMkLst>
        </pc:picChg>
        <pc:picChg chg="del">
          <ac:chgData name="Pellegrini Tassilo" userId="6d5e9879-bf96-4822-b110-a0b298d515ec" providerId="ADAL" clId="{11484FA7-0280-48F7-A931-A4B730400EC7}" dt="2022-09-07T14:05:36.107" v="33" actId="478"/>
          <ac:picMkLst>
            <pc:docMk/>
            <pc:sldMk cId="4082561438" sldId="275"/>
            <ac:picMk id="1044" creationId="{D46DFB89-DFF0-087A-9A5F-7A88508447BA}"/>
          </ac:picMkLst>
        </pc:picChg>
        <pc:picChg chg="del">
          <ac:chgData name="Pellegrini Tassilo" userId="6d5e9879-bf96-4822-b110-a0b298d515ec" providerId="ADAL" clId="{11484FA7-0280-48F7-A931-A4B730400EC7}" dt="2022-09-07T14:05:36.107" v="33" actId="478"/>
          <ac:picMkLst>
            <pc:docMk/>
            <pc:sldMk cId="4082561438" sldId="275"/>
            <ac:picMk id="1046" creationId="{15562464-1A1F-D7FF-DC93-0CA93E6C466B}"/>
          </ac:picMkLst>
        </pc:picChg>
        <pc:picChg chg="del">
          <ac:chgData name="Pellegrini Tassilo" userId="6d5e9879-bf96-4822-b110-a0b298d515ec" providerId="ADAL" clId="{11484FA7-0280-48F7-A931-A4B730400EC7}" dt="2022-09-07T14:05:36.107" v="33" actId="478"/>
          <ac:picMkLst>
            <pc:docMk/>
            <pc:sldMk cId="4082561438" sldId="275"/>
            <ac:picMk id="1060" creationId="{BD7D301D-A3DC-E31E-440F-DF3686FDECAA}"/>
          </ac:picMkLst>
        </pc:picChg>
        <pc:picChg chg="del">
          <ac:chgData name="Pellegrini Tassilo" userId="6d5e9879-bf96-4822-b110-a0b298d515ec" providerId="ADAL" clId="{11484FA7-0280-48F7-A931-A4B730400EC7}" dt="2022-09-07T14:05:36.107" v="33" actId="478"/>
          <ac:picMkLst>
            <pc:docMk/>
            <pc:sldMk cId="4082561438" sldId="275"/>
            <ac:picMk id="1064" creationId="{6BE79133-DE6A-1EE4-A6CA-B401C4366972}"/>
          </ac:picMkLst>
        </pc:picChg>
        <pc:picChg chg="del">
          <ac:chgData name="Pellegrini Tassilo" userId="6d5e9879-bf96-4822-b110-a0b298d515ec" providerId="ADAL" clId="{11484FA7-0280-48F7-A931-A4B730400EC7}" dt="2022-09-07T14:05:36.107" v="33" actId="478"/>
          <ac:picMkLst>
            <pc:docMk/>
            <pc:sldMk cId="4082561438" sldId="275"/>
            <ac:picMk id="1066" creationId="{28A05FA1-FB29-1228-6910-32AB85A6B75D}"/>
          </ac:picMkLst>
        </pc:picChg>
      </pc:sldChg>
      <pc:sldChg chg="addSp modSp mod modAnim">
        <pc:chgData name="Pellegrini Tassilo" userId="6d5e9879-bf96-4822-b110-a0b298d515ec" providerId="ADAL" clId="{11484FA7-0280-48F7-A931-A4B730400EC7}" dt="2022-09-13T09:43:17.552" v="768" actId="20577"/>
        <pc:sldMkLst>
          <pc:docMk/>
          <pc:sldMk cId="3411669669" sldId="281"/>
        </pc:sldMkLst>
        <pc:spChg chg="add mod">
          <ac:chgData name="Pellegrini Tassilo" userId="6d5e9879-bf96-4822-b110-a0b298d515ec" providerId="ADAL" clId="{11484FA7-0280-48F7-A931-A4B730400EC7}" dt="2022-09-13T09:42:05.391" v="762" actId="14100"/>
          <ac:spMkLst>
            <pc:docMk/>
            <pc:sldMk cId="3411669669" sldId="281"/>
            <ac:spMk id="7" creationId="{B20C91FF-4D0A-2E06-6469-E6DDB20DA4DC}"/>
          </ac:spMkLst>
        </pc:spChg>
        <pc:spChg chg="add mod">
          <ac:chgData name="Pellegrini Tassilo" userId="6d5e9879-bf96-4822-b110-a0b298d515ec" providerId="ADAL" clId="{11484FA7-0280-48F7-A931-A4B730400EC7}" dt="2022-09-13T09:40:11.190" v="761" actId="14100"/>
          <ac:spMkLst>
            <pc:docMk/>
            <pc:sldMk cId="3411669669" sldId="281"/>
            <ac:spMk id="9" creationId="{F6331A02-A97A-0301-E325-39B03FF25D2D}"/>
          </ac:spMkLst>
        </pc:spChg>
        <pc:spChg chg="add mod">
          <ac:chgData name="Pellegrini Tassilo" userId="6d5e9879-bf96-4822-b110-a0b298d515ec" providerId="ADAL" clId="{11484FA7-0280-48F7-A931-A4B730400EC7}" dt="2022-09-13T09:39:55.113" v="757" actId="1076"/>
          <ac:spMkLst>
            <pc:docMk/>
            <pc:sldMk cId="3411669669" sldId="281"/>
            <ac:spMk id="11" creationId="{61F78872-308D-580E-4B55-B9E25755E15F}"/>
          </ac:spMkLst>
        </pc:spChg>
        <pc:spChg chg="mod">
          <ac:chgData name="Pellegrini Tassilo" userId="6d5e9879-bf96-4822-b110-a0b298d515ec" providerId="ADAL" clId="{11484FA7-0280-48F7-A931-A4B730400EC7}" dt="2022-09-13T09:43:17.552" v="768" actId="20577"/>
          <ac:spMkLst>
            <pc:docMk/>
            <pc:sldMk cId="3411669669" sldId="281"/>
            <ac:spMk id="14" creationId="{F0E613B5-15C0-412F-94C8-28C8C3B8AAC3}"/>
          </ac:spMkLst>
        </pc:spChg>
        <pc:spChg chg="add mod">
          <ac:chgData name="Pellegrini Tassilo" userId="6d5e9879-bf96-4822-b110-a0b298d515ec" providerId="ADAL" clId="{11484FA7-0280-48F7-A931-A4B730400EC7}" dt="2022-09-13T09:40:06.598" v="760" actId="14100"/>
          <ac:spMkLst>
            <pc:docMk/>
            <pc:sldMk cId="3411669669" sldId="281"/>
            <ac:spMk id="17" creationId="{C997631F-3399-38E8-B033-51EC836A1D56}"/>
          </ac:spMkLst>
        </pc:spChg>
        <pc:grpChg chg="mod">
          <ac:chgData name="Pellegrini Tassilo" userId="6d5e9879-bf96-4822-b110-a0b298d515ec" providerId="ADAL" clId="{11484FA7-0280-48F7-A931-A4B730400EC7}" dt="2022-09-13T09:37:59.870" v="711" actId="1076"/>
          <ac:grpSpMkLst>
            <pc:docMk/>
            <pc:sldMk cId="3411669669" sldId="281"/>
            <ac:grpSpMk id="8" creationId="{CD131A07-D63B-B29D-0F96-8B7F3FA7A94F}"/>
          </ac:grpSpMkLst>
        </pc:grpChg>
        <pc:graphicFrameChg chg="modGraphic">
          <ac:chgData name="Pellegrini Tassilo" userId="6d5e9879-bf96-4822-b110-a0b298d515ec" providerId="ADAL" clId="{11484FA7-0280-48F7-A931-A4B730400EC7}" dt="2022-09-13T09:38:48.978" v="715" actId="14100"/>
          <ac:graphicFrameMkLst>
            <pc:docMk/>
            <pc:sldMk cId="3411669669" sldId="281"/>
            <ac:graphicFrameMk id="10" creationId="{D12FA42F-EDB6-8B49-FB27-0461D771C5E5}"/>
          </ac:graphicFrameMkLst>
        </pc:graphicFrameChg>
      </pc:sldChg>
      <pc:sldChg chg="add">
        <pc:chgData name="Pellegrini Tassilo" userId="6d5e9879-bf96-4822-b110-a0b298d515ec" providerId="ADAL" clId="{11484FA7-0280-48F7-A931-A4B730400EC7}" dt="2022-09-07T14:02:15.563" v="0"/>
        <pc:sldMkLst>
          <pc:docMk/>
          <pc:sldMk cId="1534482511" sldId="282"/>
        </pc:sldMkLst>
      </pc:sldChg>
      <pc:sldChg chg="addSp delSp modSp add del mod">
        <pc:chgData name="Pellegrini Tassilo" userId="6d5e9879-bf96-4822-b110-a0b298d515ec" providerId="ADAL" clId="{11484FA7-0280-48F7-A931-A4B730400EC7}" dt="2022-09-12T09:54:03.602" v="574" actId="47"/>
        <pc:sldMkLst>
          <pc:docMk/>
          <pc:sldMk cId="2724588109" sldId="283"/>
        </pc:sldMkLst>
        <pc:spChg chg="add mod">
          <ac:chgData name="Pellegrini Tassilo" userId="6d5e9879-bf96-4822-b110-a0b298d515ec" providerId="ADAL" clId="{11484FA7-0280-48F7-A931-A4B730400EC7}" dt="2022-09-07T14:11:38.323" v="164" actId="5793"/>
          <ac:spMkLst>
            <pc:docMk/>
            <pc:sldMk cId="2724588109" sldId="283"/>
            <ac:spMk id="2" creationId="{9F1B71E3-DBED-9ABD-C760-C49FD7B5831E}"/>
          </ac:spMkLst>
        </pc:spChg>
        <pc:spChg chg="mod">
          <ac:chgData name="Pellegrini Tassilo" userId="6d5e9879-bf96-4822-b110-a0b298d515ec" providerId="ADAL" clId="{11484FA7-0280-48F7-A931-A4B730400EC7}" dt="2022-09-07T14:06:00.823" v="74" actId="20577"/>
          <ac:spMkLst>
            <pc:docMk/>
            <pc:sldMk cId="2724588109" sldId="283"/>
            <ac:spMk id="3" creationId="{8C2A3F77-0129-F292-1BB4-60C993B7BB8B}"/>
          </ac:spMkLst>
        </pc:spChg>
        <pc:spChg chg="del">
          <ac:chgData name="Pellegrini Tassilo" userId="6d5e9879-bf96-4822-b110-a0b298d515ec" providerId="ADAL" clId="{11484FA7-0280-48F7-A931-A4B730400EC7}" dt="2022-09-07T14:03:11.226" v="31" actId="478"/>
          <ac:spMkLst>
            <pc:docMk/>
            <pc:sldMk cId="2724588109" sldId="283"/>
            <ac:spMk id="4" creationId="{0D3F4E6D-0138-938C-4F3E-CBBDAA621E3B}"/>
          </ac:spMkLst>
        </pc:spChg>
        <pc:spChg chg="del">
          <ac:chgData name="Pellegrini Tassilo" userId="6d5e9879-bf96-4822-b110-a0b298d515ec" providerId="ADAL" clId="{11484FA7-0280-48F7-A931-A4B730400EC7}" dt="2022-09-07T14:03:11.226" v="31" actId="478"/>
          <ac:spMkLst>
            <pc:docMk/>
            <pc:sldMk cId="2724588109" sldId="283"/>
            <ac:spMk id="6" creationId="{6EC112C0-2C58-B22D-EB99-5D7A90D8B531}"/>
          </ac:spMkLst>
        </pc:spChg>
        <pc:spChg chg="del">
          <ac:chgData name="Pellegrini Tassilo" userId="6d5e9879-bf96-4822-b110-a0b298d515ec" providerId="ADAL" clId="{11484FA7-0280-48F7-A931-A4B730400EC7}" dt="2022-09-07T14:03:11.226" v="31" actId="478"/>
          <ac:spMkLst>
            <pc:docMk/>
            <pc:sldMk cId="2724588109" sldId="283"/>
            <ac:spMk id="8" creationId="{02EEA6CB-7A42-2EA8-7A0A-1825C85CAE89}"/>
          </ac:spMkLst>
        </pc:spChg>
        <pc:spChg chg="del">
          <ac:chgData name="Pellegrini Tassilo" userId="6d5e9879-bf96-4822-b110-a0b298d515ec" providerId="ADAL" clId="{11484FA7-0280-48F7-A931-A4B730400EC7}" dt="2022-09-07T14:03:11.226" v="31" actId="478"/>
          <ac:spMkLst>
            <pc:docMk/>
            <pc:sldMk cId="2724588109" sldId="283"/>
            <ac:spMk id="10" creationId="{37DDE598-AA83-A087-4E05-D8DEEAA56977}"/>
          </ac:spMkLst>
        </pc:spChg>
        <pc:spChg chg="del">
          <ac:chgData name="Pellegrini Tassilo" userId="6d5e9879-bf96-4822-b110-a0b298d515ec" providerId="ADAL" clId="{11484FA7-0280-48F7-A931-A4B730400EC7}" dt="2022-09-07T14:03:11.226" v="31" actId="478"/>
          <ac:spMkLst>
            <pc:docMk/>
            <pc:sldMk cId="2724588109" sldId="283"/>
            <ac:spMk id="12" creationId="{BC5AC81C-A327-985D-62A9-F79D12185464}"/>
          </ac:spMkLst>
        </pc:spChg>
        <pc:spChg chg="del">
          <ac:chgData name="Pellegrini Tassilo" userId="6d5e9879-bf96-4822-b110-a0b298d515ec" providerId="ADAL" clId="{11484FA7-0280-48F7-A931-A4B730400EC7}" dt="2022-09-07T14:03:11.226" v="31" actId="478"/>
          <ac:spMkLst>
            <pc:docMk/>
            <pc:sldMk cId="2724588109" sldId="283"/>
            <ac:spMk id="13" creationId="{184BE8FE-A929-A609-0372-A4D37F617648}"/>
          </ac:spMkLst>
        </pc:spChg>
        <pc:spChg chg="del">
          <ac:chgData name="Pellegrini Tassilo" userId="6d5e9879-bf96-4822-b110-a0b298d515ec" providerId="ADAL" clId="{11484FA7-0280-48F7-A931-A4B730400EC7}" dt="2022-09-07T14:03:11.226" v="31" actId="478"/>
          <ac:spMkLst>
            <pc:docMk/>
            <pc:sldMk cId="2724588109" sldId="283"/>
            <ac:spMk id="15" creationId="{3C949EDD-86B9-9C3E-FBFB-EA7BE9C21B33}"/>
          </ac:spMkLst>
        </pc:spChg>
        <pc:spChg chg="del">
          <ac:chgData name="Pellegrini Tassilo" userId="6d5e9879-bf96-4822-b110-a0b298d515ec" providerId="ADAL" clId="{11484FA7-0280-48F7-A931-A4B730400EC7}" dt="2022-09-07T14:03:11.226" v="31" actId="478"/>
          <ac:spMkLst>
            <pc:docMk/>
            <pc:sldMk cId="2724588109" sldId="283"/>
            <ac:spMk id="17" creationId="{3FF5CFB7-A459-B3AA-8BEB-C1445343D7E1}"/>
          </ac:spMkLst>
        </pc:spChg>
        <pc:spChg chg="del">
          <ac:chgData name="Pellegrini Tassilo" userId="6d5e9879-bf96-4822-b110-a0b298d515ec" providerId="ADAL" clId="{11484FA7-0280-48F7-A931-A4B730400EC7}" dt="2022-09-07T14:03:11.226" v="31" actId="478"/>
          <ac:spMkLst>
            <pc:docMk/>
            <pc:sldMk cId="2724588109" sldId="283"/>
            <ac:spMk id="19" creationId="{E33BFB11-0B73-D4C9-C7E2-6DDE2B0DF27A}"/>
          </ac:spMkLst>
        </pc:spChg>
        <pc:spChg chg="del">
          <ac:chgData name="Pellegrini Tassilo" userId="6d5e9879-bf96-4822-b110-a0b298d515ec" providerId="ADAL" clId="{11484FA7-0280-48F7-A931-A4B730400EC7}" dt="2022-09-07T14:03:14.116" v="32" actId="478"/>
          <ac:spMkLst>
            <pc:docMk/>
            <pc:sldMk cId="2724588109" sldId="283"/>
            <ac:spMk id="21" creationId="{CECF99B4-B95C-3A34-2C25-57BCC8BFC841}"/>
          </ac:spMkLst>
        </pc:spChg>
        <pc:picChg chg="del">
          <ac:chgData name="Pellegrini Tassilo" userId="6d5e9879-bf96-4822-b110-a0b298d515ec" providerId="ADAL" clId="{11484FA7-0280-48F7-A931-A4B730400EC7}" dt="2022-09-07T14:03:11.226" v="31" actId="478"/>
          <ac:picMkLst>
            <pc:docMk/>
            <pc:sldMk cId="2724588109" sldId="283"/>
            <ac:picMk id="11" creationId="{1B1E24B6-F517-7E1D-8C3B-2966C4DD3988}"/>
          </ac:picMkLst>
        </pc:picChg>
        <pc:picChg chg="del">
          <ac:chgData name="Pellegrini Tassilo" userId="6d5e9879-bf96-4822-b110-a0b298d515ec" providerId="ADAL" clId="{11484FA7-0280-48F7-A931-A4B730400EC7}" dt="2022-09-07T14:03:11.226" v="31" actId="478"/>
          <ac:picMkLst>
            <pc:docMk/>
            <pc:sldMk cId="2724588109" sldId="283"/>
            <ac:picMk id="18" creationId="{D972D713-3EE4-B0DD-00F0-09F3FF181F50}"/>
          </ac:picMkLst>
        </pc:picChg>
        <pc:picChg chg="del">
          <ac:chgData name="Pellegrini Tassilo" userId="6d5e9879-bf96-4822-b110-a0b298d515ec" providerId="ADAL" clId="{11484FA7-0280-48F7-A931-A4B730400EC7}" dt="2022-09-07T14:03:11.226" v="31" actId="478"/>
          <ac:picMkLst>
            <pc:docMk/>
            <pc:sldMk cId="2724588109" sldId="283"/>
            <ac:picMk id="1028" creationId="{7CF835AF-317E-0431-3297-80B042D50B8D}"/>
          </ac:picMkLst>
        </pc:picChg>
        <pc:picChg chg="del">
          <ac:chgData name="Pellegrini Tassilo" userId="6d5e9879-bf96-4822-b110-a0b298d515ec" providerId="ADAL" clId="{11484FA7-0280-48F7-A931-A4B730400EC7}" dt="2022-09-07T14:03:11.226" v="31" actId="478"/>
          <ac:picMkLst>
            <pc:docMk/>
            <pc:sldMk cId="2724588109" sldId="283"/>
            <ac:picMk id="1030" creationId="{B76CD987-5918-3E06-1629-626556634C8A}"/>
          </ac:picMkLst>
        </pc:picChg>
        <pc:picChg chg="del">
          <ac:chgData name="Pellegrini Tassilo" userId="6d5e9879-bf96-4822-b110-a0b298d515ec" providerId="ADAL" clId="{11484FA7-0280-48F7-A931-A4B730400EC7}" dt="2022-09-07T14:03:11.226" v="31" actId="478"/>
          <ac:picMkLst>
            <pc:docMk/>
            <pc:sldMk cId="2724588109" sldId="283"/>
            <ac:picMk id="1036" creationId="{2D93BA2B-EB0F-12B5-77DB-C2AC6E77C2A3}"/>
          </ac:picMkLst>
        </pc:picChg>
        <pc:picChg chg="del">
          <ac:chgData name="Pellegrini Tassilo" userId="6d5e9879-bf96-4822-b110-a0b298d515ec" providerId="ADAL" clId="{11484FA7-0280-48F7-A931-A4B730400EC7}" dt="2022-09-07T14:03:11.226" v="31" actId="478"/>
          <ac:picMkLst>
            <pc:docMk/>
            <pc:sldMk cId="2724588109" sldId="283"/>
            <ac:picMk id="1040" creationId="{F40D1A14-E06F-22F4-F0FA-6B63746FD749}"/>
          </ac:picMkLst>
        </pc:picChg>
        <pc:picChg chg="del">
          <ac:chgData name="Pellegrini Tassilo" userId="6d5e9879-bf96-4822-b110-a0b298d515ec" providerId="ADAL" clId="{11484FA7-0280-48F7-A931-A4B730400EC7}" dt="2022-09-07T14:03:11.226" v="31" actId="478"/>
          <ac:picMkLst>
            <pc:docMk/>
            <pc:sldMk cId="2724588109" sldId="283"/>
            <ac:picMk id="1044" creationId="{D46DFB89-DFF0-087A-9A5F-7A88508447BA}"/>
          </ac:picMkLst>
        </pc:picChg>
        <pc:picChg chg="del">
          <ac:chgData name="Pellegrini Tassilo" userId="6d5e9879-bf96-4822-b110-a0b298d515ec" providerId="ADAL" clId="{11484FA7-0280-48F7-A931-A4B730400EC7}" dt="2022-09-07T14:03:11.226" v="31" actId="478"/>
          <ac:picMkLst>
            <pc:docMk/>
            <pc:sldMk cId="2724588109" sldId="283"/>
            <ac:picMk id="1046" creationId="{15562464-1A1F-D7FF-DC93-0CA93E6C466B}"/>
          </ac:picMkLst>
        </pc:picChg>
        <pc:picChg chg="del">
          <ac:chgData name="Pellegrini Tassilo" userId="6d5e9879-bf96-4822-b110-a0b298d515ec" providerId="ADAL" clId="{11484FA7-0280-48F7-A931-A4B730400EC7}" dt="2022-09-07T14:03:11.226" v="31" actId="478"/>
          <ac:picMkLst>
            <pc:docMk/>
            <pc:sldMk cId="2724588109" sldId="283"/>
            <ac:picMk id="1060" creationId="{BD7D301D-A3DC-E31E-440F-DF3686FDECAA}"/>
          </ac:picMkLst>
        </pc:picChg>
        <pc:picChg chg="del">
          <ac:chgData name="Pellegrini Tassilo" userId="6d5e9879-bf96-4822-b110-a0b298d515ec" providerId="ADAL" clId="{11484FA7-0280-48F7-A931-A4B730400EC7}" dt="2022-09-07T14:03:11.226" v="31" actId="478"/>
          <ac:picMkLst>
            <pc:docMk/>
            <pc:sldMk cId="2724588109" sldId="283"/>
            <ac:picMk id="1064" creationId="{6BE79133-DE6A-1EE4-A6CA-B401C4366972}"/>
          </ac:picMkLst>
        </pc:picChg>
        <pc:picChg chg="del">
          <ac:chgData name="Pellegrini Tassilo" userId="6d5e9879-bf96-4822-b110-a0b298d515ec" providerId="ADAL" clId="{11484FA7-0280-48F7-A931-A4B730400EC7}" dt="2022-09-07T14:03:11.226" v="31" actId="478"/>
          <ac:picMkLst>
            <pc:docMk/>
            <pc:sldMk cId="2724588109" sldId="283"/>
            <ac:picMk id="1066" creationId="{28A05FA1-FB29-1228-6910-32AB85A6B75D}"/>
          </ac:picMkLst>
        </pc:picChg>
      </pc:sldChg>
      <pc:sldChg chg="modSp del mod">
        <pc:chgData name="Pellegrini Tassilo" userId="6d5e9879-bf96-4822-b110-a0b298d515ec" providerId="ADAL" clId="{11484FA7-0280-48F7-A931-A4B730400EC7}" dt="2022-09-12T09:57:30.788" v="625" actId="47"/>
        <pc:sldMkLst>
          <pc:docMk/>
          <pc:sldMk cId="1284374683" sldId="286"/>
        </pc:sldMkLst>
        <pc:spChg chg="mod">
          <ac:chgData name="Pellegrini Tassilo" userId="6d5e9879-bf96-4822-b110-a0b298d515ec" providerId="ADAL" clId="{11484FA7-0280-48F7-A931-A4B730400EC7}" dt="2022-09-12T09:57:25.510" v="624" actId="20577"/>
          <ac:spMkLst>
            <pc:docMk/>
            <pc:sldMk cId="1284374683" sldId="286"/>
            <ac:spMk id="18" creationId="{F75B4B26-B616-2D22-C098-57AEFB3A7EDB}"/>
          </ac:spMkLst>
        </pc:spChg>
      </pc:sldChg>
      <pc:sldChg chg="add del">
        <pc:chgData name="Pellegrini Tassilo" userId="6d5e9879-bf96-4822-b110-a0b298d515ec" providerId="ADAL" clId="{11484FA7-0280-48F7-A931-A4B730400EC7}" dt="2022-09-12T09:37:27.426" v="260" actId="2696"/>
        <pc:sldMkLst>
          <pc:docMk/>
          <pc:sldMk cId="4160262425" sldId="288"/>
        </pc:sldMkLst>
      </pc:sldChg>
      <pc:sldChg chg="addSp modSp add mod modAnim">
        <pc:chgData name="Pellegrini Tassilo" userId="6d5e9879-bf96-4822-b110-a0b298d515ec" providerId="ADAL" clId="{11484FA7-0280-48F7-A931-A4B730400EC7}" dt="2022-09-13T08:53:32.025" v="702" actId="20577"/>
        <pc:sldMkLst>
          <pc:docMk/>
          <pc:sldMk cId="2707138847" sldId="315"/>
        </pc:sldMkLst>
        <pc:spChg chg="add mod">
          <ac:chgData name="Pellegrini Tassilo" userId="6d5e9879-bf96-4822-b110-a0b298d515ec" providerId="ADAL" clId="{11484FA7-0280-48F7-A931-A4B730400EC7}" dt="2022-09-12T09:53:04.973" v="507" actId="20577"/>
          <ac:spMkLst>
            <pc:docMk/>
            <pc:sldMk cId="2707138847" sldId="315"/>
            <ac:spMk id="2" creationId="{824764D1-A56A-4958-A916-0F64197BCB57}"/>
          </ac:spMkLst>
        </pc:spChg>
        <pc:spChg chg="mod">
          <ac:chgData name="Pellegrini Tassilo" userId="6d5e9879-bf96-4822-b110-a0b298d515ec" providerId="ADAL" clId="{11484FA7-0280-48F7-A931-A4B730400EC7}" dt="2022-09-12T09:52:09.704" v="482" actId="1076"/>
          <ac:spMkLst>
            <pc:docMk/>
            <pc:sldMk cId="2707138847" sldId="315"/>
            <ac:spMk id="15" creationId="{7DD0BB3C-9BFE-4F19-9920-680479FD52D3}"/>
          </ac:spMkLst>
        </pc:spChg>
        <pc:spChg chg="mod">
          <ac:chgData name="Pellegrini Tassilo" userId="6d5e9879-bf96-4822-b110-a0b298d515ec" providerId="ADAL" clId="{11484FA7-0280-48F7-A931-A4B730400EC7}" dt="2022-09-13T08:53:32.025" v="702" actId="20577"/>
          <ac:spMkLst>
            <pc:docMk/>
            <pc:sldMk cId="2707138847" sldId="315"/>
            <ac:spMk id="17" creationId="{578532B8-9DA6-4E74-AFA5-15D62797020F}"/>
          </ac:spMkLst>
        </pc:spChg>
        <pc:spChg chg="mod">
          <ac:chgData name="Pellegrini Tassilo" userId="6d5e9879-bf96-4822-b110-a0b298d515ec" providerId="ADAL" clId="{11484FA7-0280-48F7-A931-A4B730400EC7}" dt="2022-09-12T10:04:03.058" v="701" actId="20577"/>
          <ac:spMkLst>
            <pc:docMk/>
            <pc:sldMk cId="2707138847" sldId="315"/>
            <ac:spMk id="242" creationId="{00000000-0000-0000-0000-000000000000}"/>
          </ac:spMkLst>
        </pc:spChg>
      </pc:sldChg>
      <pc:sldChg chg="add del">
        <pc:chgData name="Pellegrini Tassilo" userId="6d5e9879-bf96-4822-b110-a0b298d515ec" providerId="ADAL" clId="{11484FA7-0280-48F7-A931-A4B730400EC7}" dt="2022-09-12T09:39:11.101" v="274" actId="47"/>
        <pc:sldMkLst>
          <pc:docMk/>
          <pc:sldMk cId="2340303904" sldId="347"/>
        </pc:sldMkLst>
      </pc:sldChg>
      <pc:sldChg chg="add">
        <pc:chgData name="Pellegrini Tassilo" userId="6d5e9879-bf96-4822-b110-a0b298d515ec" providerId="ADAL" clId="{11484FA7-0280-48F7-A931-A4B730400EC7}" dt="2022-09-07T14:26:29.427" v="166"/>
        <pc:sldMkLst>
          <pc:docMk/>
          <pc:sldMk cId="2876419682" sldId="348"/>
        </pc:sldMkLst>
      </pc:sldChg>
      <pc:sldChg chg="add">
        <pc:chgData name="Pellegrini Tassilo" userId="6d5e9879-bf96-4822-b110-a0b298d515ec" providerId="ADAL" clId="{11484FA7-0280-48F7-A931-A4B730400EC7}" dt="2022-09-07T14:26:29.427" v="166"/>
        <pc:sldMkLst>
          <pc:docMk/>
          <pc:sldMk cId="1116083636" sldId="349"/>
        </pc:sldMkLst>
      </pc:sldChg>
      <pc:sldChg chg="add">
        <pc:chgData name="Pellegrini Tassilo" userId="6d5e9879-bf96-4822-b110-a0b298d515ec" providerId="ADAL" clId="{11484FA7-0280-48F7-A931-A4B730400EC7}" dt="2022-09-07T14:26:29.427" v="166"/>
        <pc:sldMkLst>
          <pc:docMk/>
          <pc:sldMk cId="3165193378" sldId="350"/>
        </pc:sldMkLst>
      </pc:sldChg>
      <pc:sldChg chg="add">
        <pc:chgData name="Pellegrini Tassilo" userId="6d5e9879-bf96-4822-b110-a0b298d515ec" providerId="ADAL" clId="{11484FA7-0280-48F7-A931-A4B730400EC7}" dt="2022-09-07T14:26:29.427" v="166"/>
        <pc:sldMkLst>
          <pc:docMk/>
          <pc:sldMk cId="1649967984" sldId="351"/>
        </pc:sldMkLst>
      </pc:sldChg>
      <pc:sldChg chg="new del">
        <pc:chgData name="Pellegrini Tassilo" userId="6d5e9879-bf96-4822-b110-a0b298d515ec" providerId="ADAL" clId="{11484FA7-0280-48F7-A931-A4B730400EC7}" dt="2022-09-12T09:44:52.121" v="279" actId="47"/>
        <pc:sldMkLst>
          <pc:docMk/>
          <pc:sldMk cId="1915329571" sldId="363"/>
        </pc:sldMkLst>
      </pc:sldChg>
      <pc:sldChg chg="delSp modSp add mod">
        <pc:chgData name="Pellegrini Tassilo" userId="6d5e9879-bf96-4822-b110-a0b298d515ec" providerId="ADAL" clId="{11484FA7-0280-48F7-A931-A4B730400EC7}" dt="2022-09-12T09:55:15.969" v="585" actId="207"/>
        <pc:sldMkLst>
          <pc:docMk/>
          <pc:sldMk cId="2538877748" sldId="363"/>
        </pc:sldMkLst>
        <pc:spChg chg="mod">
          <ac:chgData name="Pellegrini Tassilo" userId="6d5e9879-bf96-4822-b110-a0b298d515ec" providerId="ADAL" clId="{11484FA7-0280-48F7-A931-A4B730400EC7}" dt="2022-09-12T09:55:15.969" v="585" actId="207"/>
          <ac:spMkLst>
            <pc:docMk/>
            <pc:sldMk cId="2538877748" sldId="363"/>
            <ac:spMk id="3" creationId="{13775DED-BDAD-2865-9398-14BE8BC28765}"/>
          </ac:spMkLst>
        </pc:spChg>
        <pc:spChg chg="del mod">
          <ac:chgData name="Pellegrini Tassilo" userId="6d5e9879-bf96-4822-b110-a0b298d515ec" providerId="ADAL" clId="{11484FA7-0280-48F7-A931-A4B730400EC7}" dt="2022-09-12T09:54:52" v="580" actId="478"/>
          <ac:spMkLst>
            <pc:docMk/>
            <pc:sldMk cId="2538877748" sldId="363"/>
            <ac:spMk id="8" creationId="{E243E3C2-F460-883E-5F97-DF40796079F4}"/>
          </ac:spMkLst>
        </pc:spChg>
        <pc:spChg chg="del">
          <ac:chgData name="Pellegrini Tassilo" userId="6d5e9879-bf96-4822-b110-a0b298d515ec" providerId="ADAL" clId="{11484FA7-0280-48F7-A931-A4B730400EC7}" dt="2022-09-12T09:54:46.403" v="578" actId="478"/>
          <ac:spMkLst>
            <pc:docMk/>
            <pc:sldMk cId="2538877748" sldId="363"/>
            <ac:spMk id="21" creationId="{237FAE4A-D498-2A0D-135F-CD5DA7909772}"/>
          </ac:spMkLst>
        </pc:spChg>
        <pc:spChg chg="del">
          <ac:chgData name="Pellegrini Tassilo" userId="6d5e9879-bf96-4822-b110-a0b298d515ec" providerId="ADAL" clId="{11484FA7-0280-48F7-A931-A4B730400EC7}" dt="2022-09-12T09:54:45.699" v="577" actId="478"/>
          <ac:spMkLst>
            <pc:docMk/>
            <pc:sldMk cId="2538877748" sldId="363"/>
            <ac:spMk id="23" creationId="{1488A349-F579-E4B2-B9C0-12F5D5A221F6}"/>
          </ac:spMkLst>
        </pc:spChg>
      </pc:sldChg>
      <pc:sldChg chg="modSp add mod">
        <pc:chgData name="Pellegrini Tassilo" userId="6d5e9879-bf96-4822-b110-a0b298d515ec" providerId="ADAL" clId="{11484FA7-0280-48F7-A931-A4B730400EC7}" dt="2022-09-12T09:55:55.481" v="589" actId="113"/>
        <pc:sldMkLst>
          <pc:docMk/>
          <pc:sldMk cId="223899028" sldId="364"/>
        </pc:sldMkLst>
        <pc:spChg chg="mod">
          <ac:chgData name="Pellegrini Tassilo" userId="6d5e9879-bf96-4822-b110-a0b298d515ec" providerId="ADAL" clId="{11484FA7-0280-48F7-A931-A4B730400EC7}" dt="2022-09-12T09:55:55.481" v="589" actId="113"/>
          <ac:spMkLst>
            <pc:docMk/>
            <pc:sldMk cId="223899028" sldId="364"/>
            <ac:spMk id="3" creationId="{13775DED-BDAD-2865-9398-14BE8BC28765}"/>
          </ac:spMkLst>
        </pc:spChg>
      </pc:sldChg>
      <pc:sldChg chg="modSp add mod">
        <pc:chgData name="Pellegrini Tassilo" userId="6d5e9879-bf96-4822-b110-a0b298d515ec" providerId="ADAL" clId="{11484FA7-0280-48F7-A931-A4B730400EC7}" dt="2022-09-12T09:57:02.521" v="612" actId="20577"/>
        <pc:sldMkLst>
          <pc:docMk/>
          <pc:sldMk cId="1003032713" sldId="365"/>
        </pc:sldMkLst>
        <pc:spChg chg="mod">
          <ac:chgData name="Pellegrini Tassilo" userId="6d5e9879-bf96-4822-b110-a0b298d515ec" providerId="ADAL" clId="{11484FA7-0280-48F7-A931-A4B730400EC7}" dt="2022-09-12T09:57:02.521" v="612" actId="20577"/>
          <ac:spMkLst>
            <pc:docMk/>
            <pc:sldMk cId="1003032713" sldId="365"/>
            <ac:spMk id="3" creationId="{13775DED-BDAD-2865-9398-14BE8BC28765}"/>
          </ac:spMkLst>
        </pc:spChg>
      </pc:sldChg>
    </pc:docChg>
  </pc:docChgLst>
  <pc:docChgLst>
    <pc:chgData name="Havur Giray" userId="S::ghavur@fhstp.ac.at::c552bb00-ceec-4edf-9e51-7d9ce2c89393" providerId="AD" clId="Web-{E7B84CA1-138D-4F46-984A-FD2C9FD51845}"/>
    <pc:docChg chg="delSld">
      <pc:chgData name="Havur Giray" userId="S::ghavur@fhstp.ac.at::c552bb00-ceec-4edf-9e51-7d9ce2c89393" providerId="AD" clId="Web-{E7B84CA1-138D-4F46-984A-FD2C9FD51845}" dt="2022-11-03T15:19:45.516" v="19"/>
      <pc:docMkLst>
        <pc:docMk/>
      </pc:docMkLst>
      <pc:sldChg chg="del">
        <pc:chgData name="Havur Giray" userId="S::ghavur@fhstp.ac.at::c552bb00-ceec-4edf-9e51-7d9ce2c89393" providerId="AD" clId="Web-{E7B84CA1-138D-4F46-984A-FD2C9FD51845}" dt="2022-11-03T15:19:45.501" v="13"/>
        <pc:sldMkLst>
          <pc:docMk/>
          <pc:sldMk cId="0" sldId="259"/>
        </pc:sldMkLst>
      </pc:sldChg>
      <pc:sldChg chg="del">
        <pc:chgData name="Havur Giray" userId="S::ghavur@fhstp.ac.at::c552bb00-ceec-4edf-9e51-7d9ce2c89393" providerId="AD" clId="Web-{E7B84CA1-138D-4F46-984A-FD2C9FD51845}" dt="2022-11-03T15:19:45.501" v="11"/>
        <pc:sldMkLst>
          <pc:docMk/>
          <pc:sldMk cId="0" sldId="260"/>
        </pc:sldMkLst>
      </pc:sldChg>
      <pc:sldChg chg="del">
        <pc:chgData name="Havur Giray" userId="S::ghavur@fhstp.ac.at::c552bb00-ceec-4edf-9e51-7d9ce2c89393" providerId="AD" clId="Web-{E7B84CA1-138D-4F46-984A-FD2C9FD51845}" dt="2022-11-03T15:19:45.485" v="10"/>
        <pc:sldMkLst>
          <pc:docMk/>
          <pc:sldMk cId="0" sldId="261"/>
        </pc:sldMkLst>
      </pc:sldChg>
      <pc:sldChg chg="del">
        <pc:chgData name="Havur Giray" userId="S::ghavur@fhstp.ac.at::c552bb00-ceec-4edf-9e51-7d9ce2c89393" providerId="AD" clId="Web-{E7B84CA1-138D-4F46-984A-FD2C9FD51845}" dt="2022-11-03T15:19:45.485" v="7"/>
        <pc:sldMkLst>
          <pc:docMk/>
          <pc:sldMk cId="0" sldId="263"/>
        </pc:sldMkLst>
      </pc:sldChg>
      <pc:sldChg chg="del">
        <pc:chgData name="Havur Giray" userId="S::ghavur@fhstp.ac.at::c552bb00-ceec-4edf-9e51-7d9ce2c89393" providerId="AD" clId="Web-{E7B84CA1-138D-4F46-984A-FD2C9FD51845}" dt="2022-11-03T15:19:45.516" v="17"/>
        <pc:sldMkLst>
          <pc:docMk/>
          <pc:sldMk cId="0" sldId="264"/>
        </pc:sldMkLst>
      </pc:sldChg>
      <pc:sldChg chg="del">
        <pc:chgData name="Havur Giray" userId="S::ghavur@fhstp.ac.at::c552bb00-ceec-4edf-9e51-7d9ce2c89393" providerId="AD" clId="Web-{E7B84CA1-138D-4F46-984A-FD2C9FD51845}" dt="2022-11-03T15:19:45.438" v="2"/>
        <pc:sldMkLst>
          <pc:docMk/>
          <pc:sldMk cId="0" sldId="266"/>
        </pc:sldMkLst>
      </pc:sldChg>
      <pc:sldChg chg="del">
        <pc:chgData name="Havur Giray" userId="S::ghavur@fhstp.ac.at::c552bb00-ceec-4edf-9e51-7d9ce2c89393" providerId="AD" clId="Web-{E7B84CA1-138D-4F46-984A-FD2C9FD51845}" dt="2022-11-03T15:19:45.438" v="1"/>
        <pc:sldMkLst>
          <pc:docMk/>
          <pc:sldMk cId="0" sldId="267"/>
        </pc:sldMkLst>
      </pc:sldChg>
      <pc:sldChg chg="del">
        <pc:chgData name="Havur Giray" userId="S::ghavur@fhstp.ac.at::c552bb00-ceec-4edf-9e51-7d9ce2c89393" providerId="AD" clId="Web-{E7B84CA1-138D-4F46-984A-FD2C9FD51845}" dt="2022-11-03T15:19:45.422" v="0"/>
        <pc:sldMkLst>
          <pc:docMk/>
          <pc:sldMk cId="0" sldId="268"/>
        </pc:sldMkLst>
      </pc:sldChg>
      <pc:sldChg chg="del">
        <pc:chgData name="Havur Giray" userId="S::ghavur@fhstp.ac.at::c552bb00-ceec-4edf-9e51-7d9ce2c89393" providerId="AD" clId="Web-{E7B84CA1-138D-4F46-984A-FD2C9FD51845}" dt="2022-11-03T15:19:45.469" v="6"/>
        <pc:sldMkLst>
          <pc:docMk/>
          <pc:sldMk cId="1870304553" sldId="272"/>
        </pc:sldMkLst>
      </pc:sldChg>
      <pc:sldChg chg="del">
        <pc:chgData name="Havur Giray" userId="S::ghavur@fhstp.ac.at::c552bb00-ceec-4edf-9e51-7d9ce2c89393" providerId="AD" clId="Web-{E7B84CA1-138D-4F46-984A-FD2C9FD51845}" dt="2022-11-03T15:19:45.469" v="5"/>
        <pc:sldMkLst>
          <pc:docMk/>
          <pc:sldMk cId="966582366" sldId="273"/>
        </pc:sldMkLst>
      </pc:sldChg>
      <pc:sldChg chg="del">
        <pc:chgData name="Havur Giray" userId="S::ghavur@fhstp.ac.at::c552bb00-ceec-4edf-9e51-7d9ce2c89393" providerId="AD" clId="Web-{E7B84CA1-138D-4F46-984A-FD2C9FD51845}" dt="2022-11-03T15:19:45.454" v="4"/>
        <pc:sldMkLst>
          <pc:docMk/>
          <pc:sldMk cId="1770926853" sldId="274"/>
        </pc:sldMkLst>
      </pc:sldChg>
      <pc:sldChg chg="del">
        <pc:chgData name="Havur Giray" userId="S::ghavur@fhstp.ac.at::c552bb00-ceec-4edf-9e51-7d9ce2c89393" providerId="AD" clId="Web-{E7B84CA1-138D-4F46-984A-FD2C9FD51845}" dt="2022-11-03T15:19:45.501" v="15"/>
        <pc:sldMkLst>
          <pc:docMk/>
          <pc:sldMk cId="943370927" sldId="276"/>
        </pc:sldMkLst>
      </pc:sldChg>
      <pc:sldChg chg="del">
        <pc:chgData name="Havur Giray" userId="S::ghavur@fhstp.ac.at::c552bb00-ceec-4edf-9e51-7d9ce2c89393" providerId="AD" clId="Web-{E7B84CA1-138D-4F46-984A-FD2C9FD51845}" dt="2022-11-03T15:19:45.485" v="8"/>
        <pc:sldMkLst>
          <pc:docMk/>
          <pc:sldMk cId="3908488909" sldId="277"/>
        </pc:sldMkLst>
      </pc:sldChg>
      <pc:sldChg chg="del">
        <pc:chgData name="Havur Giray" userId="S::ghavur@fhstp.ac.at::c552bb00-ceec-4edf-9e51-7d9ce2c89393" providerId="AD" clId="Web-{E7B84CA1-138D-4F46-984A-FD2C9FD51845}" dt="2022-11-03T15:19:45.438" v="3"/>
        <pc:sldMkLst>
          <pc:docMk/>
          <pc:sldMk cId="3120778041" sldId="278"/>
        </pc:sldMkLst>
      </pc:sldChg>
      <pc:sldChg chg="del">
        <pc:chgData name="Havur Giray" userId="S::ghavur@fhstp.ac.at::c552bb00-ceec-4edf-9e51-7d9ce2c89393" providerId="AD" clId="Web-{E7B84CA1-138D-4F46-984A-FD2C9FD51845}" dt="2022-11-03T15:19:45.485" v="9"/>
        <pc:sldMkLst>
          <pc:docMk/>
          <pc:sldMk cId="4236514536" sldId="279"/>
        </pc:sldMkLst>
      </pc:sldChg>
      <pc:sldChg chg="del">
        <pc:chgData name="Havur Giray" userId="S::ghavur@fhstp.ac.at::c552bb00-ceec-4edf-9e51-7d9ce2c89393" providerId="AD" clId="Web-{E7B84CA1-138D-4F46-984A-FD2C9FD51845}" dt="2022-11-03T15:19:45.501" v="14"/>
        <pc:sldMkLst>
          <pc:docMk/>
          <pc:sldMk cId="1116083636" sldId="349"/>
        </pc:sldMkLst>
      </pc:sldChg>
      <pc:sldChg chg="del">
        <pc:chgData name="Havur Giray" userId="S::ghavur@fhstp.ac.at::c552bb00-ceec-4edf-9e51-7d9ce2c89393" providerId="AD" clId="Web-{E7B84CA1-138D-4F46-984A-FD2C9FD51845}" dt="2022-11-03T15:19:45.501" v="12"/>
        <pc:sldMkLst>
          <pc:docMk/>
          <pc:sldMk cId="92640429" sldId="352"/>
        </pc:sldMkLst>
      </pc:sldChg>
      <pc:sldChg chg="del">
        <pc:chgData name="Havur Giray" userId="S::ghavur@fhstp.ac.at::c552bb00-ceec-4edf-9e51-7d9ce2c89393" providerId="AD" clId="Web-{E7B84CA1-138D-4F46-984A-FD2C9FD51845}" dt="2022-11-03T15:19:45.516" v="19"/>
        <pc:sldMkLst>
          <pc:docMk/>
          <pc:sldMk cId="1305666996" sldId="360"/>
        </pc:sldMkLst>
      </pc:sldChg>
      <pc:sldChg chg="del">
        <pc:chgData name="Havur Giray" userId="S::ghavur@fhstp.ac.at::c552bb00-ceec-4edf-9e51-7d9ce2c89393" providerId="AD" clId="Web-{E7B84CA1-138D-4F46-984A-FD2C9FD51845}" dt="2022-11-03T15:19:45.516" v="16"/>
        <pc:sldMkLst>
          <pc:docMk/>
          <pc:sldMk cId="483644420" sldId="361"/>
        </pc:sldMkLst>
      </pc:sldChg>
      <pc:sldChg chg="del">
        <pc:chgData name="Havur Giray" userId="S::ghavur@fhstp.ac.at::c552bb00-ceec-4edf-9e51-7d9ce2c89393" providerId="AD" clId="Web-{E7B84CA1-138D-4F46-984A-FD2C9FD51845}" dt="2022-11-03T15:19:45.516" v="18"/>
        <pc:sldMkLst>
          <pc:docMk/>
          <pc:sldMk cId="3373369661" sldId="397"/>
        </pc:sldMkLst>
      </pc:sldChg>
    </pc:docChg>
  </pc:docChgLst>
  <pc:docChgLst>
    <pc:chgData name="Havur Giray" userId="c552bb00-ceec-4edf-9e51-7d9ce2c89393" providerId="ADAL" clId="{64F4694F-1AB6-4479-9D55-175F7DF81AF9}"/>
    <pc:docChg chg="undo redo custSel addSld delSld modSld sldOrd modMainMaster">
      <pc:chgData name="Havur Giray" userId="c552bb00-ceec-4edf-9e51-7d9ce2c89393" providerId="ADAL" clId="{64F4694F-1AB6-4479-9D55-175F7DF81AF9}" dt="2022-09-29T14:54:57.093" v="21428" actId="20577"/>
      <pc:docMkLst>
        <pc:docMk/>
      </pc:docMkLst>
      <pc:sldChg chg="addSp delSp modSp mod modNotes">
        <pc:chgData name="Havur Giray" userId="c552bb00-ceec-4edf-9e51-7d9ce2c89393" providerId="ADAL" clId="{64F4694F-1AB6-4479-9D55-175F7DF81AF9}" dt="2022-09-13T10:02:35.143" v="20194"/>
        <pc:sldMkLst>
          <pc:docMk/>
          <pc:sldMk cId="0" sldId="256"/>
        </pc:sldMkLst>
        <pc:spChg chg="add mod">
          <ac:chgData name="Havur Giray" userId="c552bb00-ceec-4edf-9e51-7d9ce2c89393" providerId="ADAL" clId="{64F4694F-1AB6-4479-9D55-175F7DF81AF9}" dt="2022-09-11T15:19:15.971" v="8493" actId="1035"/>
          <ac:spMkLst>
            <pc:docMk/>
            <pc:sldMk cId="0" sldId="256"/>
            <ac:spMk id="3" creationId="{13775DED-BDAD-2865-9398-14BE8BC28765}"/>
          </ac:spMkLst>
        </pc:spChg>
        <pc:spChg chg="add mod ord">
          <ac:chgData name="Havur Giray" userId="c552bb00-ceec-4edf-9e51-7d9ce2c89393" providerId="ADAL" clId="{64F4694F-1AB6-4479-9D55-175F7DF81AF9}" dt="2022-09-11T12:34:04.432" v="4191" actId="1036"/>
          <ac:spMkLst>
            <pc:docMk/>
            <pc:sldMk cId="0" sldId="256"/>
            <ac:spMk id="6" creationId="{20CC54D0-196E-76FA-63A4-2FF696C1822E}"/>
          </ac:spMkLst>
        </pc:spChg>
        <pc:spChg chg="add del mod">
          <ac:chgData name="Havur Giray" userId="c552bb00-ceec-4edf-9e51-7d9ce2c89393" providerId="ADAL" clId="{64F4694F-1AB6-4479-9D55-175F7DF81AF9}" dt="2022-09-11T15:19:23.665" v="8500" actId="1035"/>
          <ac:spMkLst>
            <pc:docMk/>
            <pc:sldMk cId="0" sldId="256"/>
            <ac:spMk id="8" creationId="{E243E3C2-F460-883E-5F97-DF40796079F4}"/>
          </ac:spMkLst>
        </pc:spChg>
        <pc:spChg chg="add del mod">
          <ac:chgData name="Havur Giray" userId="c552bb00-ceec-4edf-9e51-7d9ce2c89393" providerId="ADAL" clId="{64F4694F-1AB6-4479-9D55-175F7DF81AF9}" dt="2022-09-11T12:30:27.736" v="4072" actId="478"/>
          <ac:spMkLst>
            <pc:docMk/>
            <pc:sldMk cId="0" sldId="256"/>
            <ac:spMk id="9" creationId="{F61243BE-2D29-6F4D-74EE-47A5EA20EA55}"/>
          </ac:spMkLst>
        </pc:spChg>
        <pc:spChg chg="add mod ord">
          <ac:chgData name="Havur Giray" userId="c552bb00-ceec-4edf-9e51-7d9ce2c89393" providerId="ADAL" clId="{64F4694F-1AB6-4479-9D55-175F7DF81AF9}" dt="2022-09-11T12:34:04.432" v="4191" actId="1036"/>
          <ac:spMkLst>
            <pc:docMk/>
            <pc:sldMk cId="0" sldId="256"/>
            <ac:spMk id="19" creationId="{E8007CA4-AEFE-C208-A3DA-E527203B9D99}"/>
          </ac:spMkLst>
        </pc:spChg>
        <pc:spChg chg="add mod">
          <ac:chgData name="Havur Giray" userId="c552bb00-ceec-4edf-9e51-7d9ce2c89393" providerId="ADAL" clId="{64F4694F-1AB6-4479-9D55-175F7DF81AF9}" dt="2022-09-11T12:37:52.922" v="4281" actId="207"/>
          <ac:spMkLst>
            <pc:docMk/>
            <pc:sldMk cId="0" sldId="256"/>
            <ac:spMk id="21" creationId="{237FAE4A-D498-2A0D-135F-CD5DA7909772}"/>
          </ac:spMkLst>
        </pc:spChg>
        <pc:spChg chg="add mod">
          <ac:chgData name="Havur Giray" userId="c552bb00-ceec-4edf-9e51-7d9ce2c89393" providerId="ADAL" clId="{64F4694F-1AB6-4479-9D55-175F7DF81AF9}" dt="2022-09-11T15:20:36.319" v="8533" actId="1035"/>
          <ac:spMkLst>
            <pc:docMk/>
            <pc:sldMk cId="0" sldId="256"/>
            <ac:spMk id="23" creationId="{1488A349-F579-E4B2-B9C0-12F5D5A221F6}"/>
          </ac:spMkLst>
        </pc:spChg>
        <pc:spChg chg="add mod">
          <ac:chgData name="Havur Giray" userId="c552bb00-ceec-4edf-9e51-7d9ce2c89393" providerId="ADAL" clId="{64F4694F-1AB6-4479-9D55-175F7DF81AF9}" dt="2022-09-11T12:39:20.613" v="4352" actId="1037"/>
          <ac:spMkLst>
            <pc:docMk/>
            <pc:sldMk cId="0" sldId="256"/>
            <ac:spMk id="25" creationId="{4E3C493E-465E-7CD7-DC8E-82DF4F0209B7}"/>
          </ac:spMkLst>
        </pc:spChg>
        <pc:spChg chg="add del mod">
          <ac:chgData name="Havur Giray" userId="c552bb00-ceec-4edf-9e51-7d9ce2c89393" providerId="ADAL" clId="{64F4694F-1AB6-4479-9D55-175F7DF81AF9}" dt="2022-09-11T12:40:30.370" v="4484" actId="478"/>
          <ac:spMkLst>
            <pc:docMk/>
            <pc:sldMk cId="0" sldId="256"/>
            <ac:spMk id="27" creationId="{8CEFB82F-9162-E430-8560-095BBA34F282}"/>
          </ac:spMkLst>
        </pc:spChg>
        <pc:spChg chg="add del">
          <ac:chgData name="Havur Giray" userId="c552bb00-ceec-4edf-9e51-7d9ce2c89393" providerId="ADAL" clId="{64F4694F-1AB6-4479-9D55-175F7DF81AF9}" dt="2022-09-11T16:00:53.082" v="8797" actId="478"/>
          <ac:spMkLst>
            <pc:docMk/>
            <pc:sldMk cId="0" sldId="256"/>
            <ac:spMk id="28" creationId="{E959535A-13F7-FEF8-4E75-962A0C604E8E}"/>
          </ac:spMkLst>
        </pc:spChg>
        <pc:spChg chg="add del mod">
          <ac:chgData name="Havur Giray" userId="c552bb00-ceec-4edf-9e51-7d9ce2c89393" providerId="ADAL" clId="{64F4694F-1AB6-4479-9D55-175F7DF81AF9}" dt="2022-09-13T10:02:35.143" v="20194"/>
          <ac:spMkLst>
            <pc:docMk/>
            <pc:sldMk cId="0" sldId="256"/>
            <ac:spMk id="29" creationId="{FBD43E29-EE33-38B8-4A22-9CB46B3D5605}"/>
          </ac:spMkLst>
        </pc:spChg>
        <pc:spChg chg="mod">
          <ac:chgData name="Havur Giray" userId="c552bb00-ceec-4edf-9e51-7d9ce2c89393" providerId="ADAL" clId="{64F4694F-1AB6-4479-9D55-175F7DF81AF9}" dt="2022-09-13T07:41:01.737" v="15144" actId="1036"/>
          <ac:spMkLst>
            <pc:docMk/>
            <pc:sldMk cId="0" sldId="256"/>
            <ac:spMk id="56" creationId="{00000000-0000-0000-0000-000000000000}"/>
          </ac:spMkLst>
        </pc:spChg>
        <pc:picChg chg="add mod">
          <ac:chgData name="Havur Giray" userId="c552bb00-ceec-4edf-9e51-7d9ce2c89393" providerId="ADAL" clId="{64F4694F-1AB6-4479-9D55-175F7DF81AF9}" dt="2022-09-11T12:34:04.432" v="4191" actId="1036"/>
          <ac:picMkLst>
            <pc:docMk/>
            <pc:sldMk cId="0" sldId="256"/>
            <ac:picMk id="5" creationId="{1BA4B7BF-FA56-B229-7A79-FA6E131DFB6F}"/>
          </ac:picMkLst>
        </pc:picChg>
        <pc:picChg chg="add del mod">
          <ac:chgData name="Havur Giray" userId="c552bb00-ceec-4edf-9e51-7d9ce2c89393" providerId="ADAL" clId="{64F4694F-1AB6-4479-9D55-175F7DF81AF9}" dt="2022-09-11T12:28:56.840" v="4050"/>
          <ac:picMkLst>
            <pc:docMk/>
            <pc:sldMk cId="0" sldId="256"/>
            <ac:picMk id="11" creationId="{F4DEDA5E-F3D3-982A-AAE3-0025672CABB6}"/>
          </ac:picMkLst>
        </pc:picChg>
        <pc:picChg chg="add del mod ord">
          <ac:chgData name="Havur Giray" userId="c552bb00-ceec-4edf-9e51-7d9ce2c89393" providerId="ADAL" clId="{64F4694F-1AB6-4479-9D55-175F7DF81AF9}" dt="2022-09-11T12:29:24.219" v="4057" actId="478"/>
          <ac:picMkLst>
            <pc:docMk/>
            <pc:sldMk cId="0" sldId="256"/>
            <ac:picMk id="13" creationId="{901B5872-E214-250E-0441-9DE52DDF703B}"/>
          </ac:picMkLst>
        </pc:picChg>
        <pc:picChg chg="add del mod ord">
          <ac:chgData name="Havur Giray" userId="c552bb00-ceec-4edf-9e51-7d9ce2c89393" providerId="ADAL" clId="{64F4694F-1AB6-4479-9D55-175F7DF81AF9}" dt="2022-09-11T12:32:45.727" v="4077" actId="478"/>
          <ac:picMkLst>
            <pc:docMk/>
            <pc:sldMk cId="0" sldId="256"/>
            <ac:picMk id="15" creationId="{2D1559C0-3704-137E-362D-B3E0E9222528}"/>
          </ac:picMkLst>
        </pc:picChg>
        <pc:picChg chg="add mod ord modCrop">
          <ac:chgData name="Havur Giray" userId="c552bb00-ceec-4edf-9e51-7d9ce2c89393" providerId="ADAL" clId="{64F4694F-1AB6-4479-9D55-175F7DF81AF9}" dt="2022-09-11T12:34:16.038" v="4192" actId="732"/>
          <ac:picMkLst>
            <pc:docMk/>
            <pc:sldMk cId="0" sldId="256"/>
            <ac:picMk id="17" creationId="{57941D6F-B171-01A4-936F-55DDAEDF7411}"/>
          </ac:picMkLst>
        </pc:picChg>
        <pc:picChg chg="mod">
          <ac:chgData name="Havur Giray" userId="c552bb00-ceec-4edf-9e51-7d9ce2c89393" providerId="ADAL" clId="{64F4694F-1AB6-4479-9D55-175F7DF81AF9}" dt="2022-09-11T12:41:17.461" v="4516" actId="1035"/>
          <ac:picMkLst>
            <pc:docMk/>
            <pc:sldMk cId="0" sldId="256"/>
            <ac:picMk id="55" creationId="{00000000-0000-0000-0000-000000000000}"/>
          </ac:picMkLst>
        </pc:picChg>
        <pc:picChg chg="add del mod">
          <ac:chgData name="Havur Giray" userId="c552bb00-ceec-4edf-9e51-7d9ce2c89393" providerId="ADAL" clId="{64F4694F-1AB6-4479-9D55-175F7DF81AF9}" dt="2022-09-11T15:19:01.522" v="8465" actId="478"/>
          <ac:picMkLst>
            <pc:docMk/>
            <pc:sldMk cId="0" sldId="256"/>
            <ac:picMk id="4098" creationId="{8A1BA9C1-67DB-801F-296B-757760753FF4}"/>
          </ac:picMkLst>
        </pc:picChg>
      </pc:sldChg>
      <pc:sldChg chg="addSp delSp modSp mod">
        <pc:chgData name="Havur Giray" userId="c552bb00-ceec-4edf-9e51-7d9ce2c89393" providerId="ADAL" clId="{64F4694F-1AB6-4479-9D55-175F7DF81AF9}" dt="2022-09-11T16:02:03.376" v="8821" actId="478"/>
        <pc:sldMkLst>
          <pc:docMk/>
          <pc:sldMk cId="0" sldId="257"/>
        </pc:sldMkLst>
        <pc:spChg chg="add del mod">
          <ac:chgData name="Havur Giray" userId="c552bb00-ceec-4edf-9e51-7d9ce2c89393" providerId="ADAL" clId="{64F4694F-1AB6-4479-9D55-175F7DF81AF9}" dt="2022-09-11T13:22:20.047" v="5352" actId="478"/>
          <ac:spMkLst>
            <pc:docMk/>
            <pc:sldMk cId="0" sldId="257"/>
            <ac:spMk id="3" creationId="{8B3A8474-85BE-089A-5C4D-7E9C13B17D03}"/>
          </ac:spMkLst>
        </pc:spChg>
        <pc:spChg chg="add mod">
          <ac:chgData name="Havur Giray" userId="c552bb00-ceec-4edf-9e51-7d9ce2c89393" providerId="ADAL" clId="{64F4694F-1AB6-4479-9D55-175F7DF81AF9}" dt="2022-09-11T13:22:18.149" v="5351" actId="20577"/>
          <ac:spMkLst>
            <pc:docMk/>
            <pc:sldMk cId="0" sldId="257"/>
            <ac:spMk id="9" creationId="{45198E89-BB79-385A-D3A9-2FD76227C6FA}"/>
          </ac:spMkLst>
        </pc:spChg>
        <pc:spChg chg="del">
          <ac:chgData name="Havur Giray" userId="c552bb00-ceec-4edf-9e51-7d9ce2c89393" providerId="ADAL" clId="{64F4694F-1AB6-4479-9D55-175F7DF81AF9}" dt="2022-09-11T16:02:03.376" v="8821" actId="478"/>
          <ac:spMkLst>
            <pc:docMk/>
            <pc:sldMk cId="0" sldId="257"/>
            <ac:spMk id="10" creationId="{65BAA7A8-9908-F0AF-231D-0A10D7C2980F}"/>
          </ac:spMkLst>
        </pc:spChg>
        <pc:spChg chg="del">
          <ac:chgData name="Havur Giray" userId="c552bb00-ceec-4edf-9e51-7d9ce2c89393" providerId="ADAL" clId="{64F4694F-1AB6-4479-9D55-175F7DF81AF9}" dt="2022-09-11T13:22:13.413" v="5335" actId="478"/>
          <ac:spMkLst>
            <pc:docMk/>
            <pc:sldMk cId="0" sldId="257"/>
            <ac:spMk id="61" creationId="{00000000-0000-0000-0000-000000000000}"/>
          </ac:spMkLst>
        </pc:spChg>
        <pc:picChg chg="mod">
          <ac:chgData name="Havur Giray" userId="c552bb00-ceec-4edf-9e51-7d9ce2c89393" providerId="ADAL" clId="{64F4694F-1AB6-4479-9D55-175F7DF81AF9}" dt="2022-09-11T14:31:36.762" v="7362" actId="208"/>
          <ac:picMkLst>
            <pc:docMk/>
            <pc:sldMk cId="0" sldId="257"/>
            <ac:picMk id="5" creationId="{00000000-0000-0000-0000-000000000000}"/>
          </ac:picMkLst>
        </pc:picChg>
        <pc:picChg chg="mod">
          <ac:chgData name="Havur Giray" userId="c552bb00-ceec-4edf-9e51-7d9ce2c89393" providerId="ADAL" clId="{64F4694F-1AB6-4479-9D55-175F7DF81AF9}" dt="2022-09-11T14:31:32.200" v="7359" actId="208"/>
          <ac:picMkLst>
            <pc:docMk/>
            <pc:sldMk cId="0" sldId="257"/>
            <ac:picMk id="6" creationId="{00000000-0000-0000-0000-000000000000}"/>
          </ac:picMkLst>
        </pc:picChg>
        <pc:picChg chg="mod">
          <ac:chgData name="Havur Giray" userId="c552bb00-ceec-4edf-9e51-7d9ce2c89393" providerId="ADAL" clId="{64F4694F-1AB6-4479-9D55-175F7DF81AF9}" dt="2022-09-11T14:31:35.524" v="7361" actId="208"/>
          <ac:picMkLst>
            <pc:docMk/>
            <pc:sldMk cId="0" sldId="257"/>
            <ac:picMk id="7" creationId="{00000000-0000-0000-0000-000000000000}"/>
          </ac:picMkLst>
        </pc:picChg>
        <pc:picChg chg="mod">
          <ac:chgData name="Havur Giray" userId="c552bb00-ceec-4edf-9e51-7d9ce2c89393" providerId="ADAL" clId="{64F4694F-1AB6-4479-9D55-175F7DF81AF9}" dt="2022-09-11T14:31:33.555" v="7360" actId="208"/>
          <ac:picMkLst>
            <pc:docMk/>
            <pc:sldMk cId="0" sldId="257"/>
            <ac:picMk id="8" creationId="{00000000-0000-0000-0000-000000000000}"/>
          </ac:picMkLst>
        </pc:picChg>
      </pc:sldChg>
      <pc:sldChg chg="addSp delSp modSp mod ord modNotes">
        <pc:chgData name="Havur Giray" userId="c552bb00-ceec-4edf-9e51-7d9ce2c89393" providerId="ADAL" clId="{64F4694F-1AB6-4479-9D55-175F7DF81AF9}" dt="2022-09-13T10:02:45.055" v="20199"/>
        <pc:sldMkLst>
          <pc:docMk/>
          <pc:sldMk cId="3696589917" sldId="258"/>
        </pc:sldMkLst>
        <pc:spChg chg="add mod">
          <ac:chgData name="Havur Giray" userId="c552bb00-ceec-4edf-9e51-7d9ce2c89393" providerId="ADAL" clId="{64F4694F-1AB6-4479-9D55-175F7DF81AF9}" dt="2022-09-13T10:02:45.055" v="20199"/>
          <ac:spMkLst>
            <pc:docMk/>
            <pc:sldMk cId="3696589917" sldId="258"/>
            <ac:spMk id="2" creationId="{898AB355-F0A9-59FB-DAA8-DCB5482D81E7}"/>
          </ac:spMkLst>
        </pc:spChg>
        <pc:spChg chg="add del mod">
          <ac:chgData name="Havur Giray" userId="c552bb00-ceec-4edf-9e51-7d9ce2c89393" providerId="ADAL" clId="{64F4694F-1AB6-4479-9D55-175F7DF81AF9}" dt="2022-09-11T13:22:43.918" v="5383" actId="478"/>
          <ac:spMkLst>
            <pc:docMk/>
            <pc:sldMk cId="3696589917" sldId="258"/>
            <ac:spMk id="3" creationId="{3A84903A-3745-6E05-9A47-E1CF0F39265E}"/>
          </ac:spMkLst>
        </pc:spChg>
        <pc:spChg chg="add del">
          <ac:chgData name="Havur Giray" userId="c552bb00-ceec-4edf-9e51-7d9ce2c89393" providerId="ADAL" clId="{64F4694F-1AB6-4479-9D55-175F7DF81AF9}" dt="2022-09-11T13:22:42.952" v="5382" actId="478"/>
          <ac:spMkLst>
            <pc:docMk/>
            <pc:sldMk cId="3696589917" sldId="258"/>
            <ac:spMk id="5" creationId="{EE4BD3A4-28B1-092F-372D-26A8DCAA0576}"/>
          </ac:spMkLst>
        </pc:spChg>
        <pc:spChg chg="add mod">
          <ac:chgData name="Havur Giray" userId="c552bb00-ceec-4edf-9e51-7d9ce2c89393" providerId="ADAL" clId="{64F4694F-1AB6-4479-9D55-175F7DF81AF9}" dt="2022-09-11T14:02:32.612" v="7005" actId="404"/>
          <ac:spMkLst>
            <pc:docMk/>
            <pc:sldMk cId="3696589917" sldId="258"/>
            <ac:spMk id="7" creationId="{842C28B9-FF74-B520-8085-B508A0A59E5C}"/>
          </ac:spMkLst>
        </pc:spChg>
        <pc:spChg chg="add del mod">
          <ac:chgData name="Havur Giray" userId="c552bb00-ceec-4edf-9e51-7d9ce2c89393" providerId="ADAL" clId="{64F4694F-1AB6-4479-9D55-175F7DF81AF9}" dt="2022-09-11T14:30:37.449" v="7335" actId="478"/>
          <ac:spMkLst>
            <pc:docMk/>
            <pc:sldMk cId="3696589917" sldId="258"/>
            <ac:spMk id="11" creationId="{E79B7F8D-5A98-0660-C527-9684F5836756}"/>
          </ac:spMkLst>
        </pc:spChg>
        <pc:spChg chg="add del mod">
          <ac:chgData name="Havur Giray" userId="c552bb00-ceec-4edf-9e51-7d9ce2c89393" providerId="ADAL" clId="{64F4694F-1AB6-4479-9D55-175F7DF81AF9}" dt="2022-09-11T14:30:44.491" v="7346" actId="478"/>
          <ac:spMkLst>
            <pc:docMk/>
            <pc:sldMk cId="3696589917" sldId="258"/>
            <ac:spMk id="13" creationId="{07C8D04F-56EC-CA2F-37F2-8B68842CB525}"/>
          </ac:spMkLst>
        </pc:spChg>
        <pc:spChg chg="add del mod">
          <ac:chgData name="Havur Giray" userId="c552bb00-ceec-4edf-9e51-7d9ce2c89393" providerId="ADAL" clId="{64F4694F-1AB6-4479-9D55-175F7DF81AF9}" dt="2022-09-11T14:24:08.629" v="7177" actId="478"/>
          <ac:spMkLst>
            <pc:docMk/>
            <pc:sldMk cId="3696589917" sldId="258"/>
            <ac:spMk id="15" creationId="{B5E4C72F-112B-233C-2C8E-79A39FEBF0D9}"/>
          </ac:spMkLst>
        </pc:spChg>
        <pc:spChg chg="add del mod">
          <ac:chgData name="Havur Giray" userId="c552bb00-ceec-4edf-9e51-7d9ce2c89393" providerId="ADAL" clId="{64F4694F-1AB6-4479-9D55-175F7DF81AF9}" dt="2022-09-11T14:24:08.913" v="7178" actId="478"/>
          <ac:spMkLst>
            <pc:docMk/>
            <pc:sldMk cId="3696589917" sldId="258"/>
            <ac:spMk id="17" creationId="{41558BB9-1E2D-6263-9648-9F664C06017F}"/>
          </ac:spMkLst>
        </pc:spChg>
        <pc:spChg chg="add del mod">
          <ac:chgData name="Havur Giray" userId="c552bb00-ceec-4edf-9e51-7d9ce2c89393" providerId="ADAL" clId="{64F4694F-1AB6-4479-9D55-175F7DF81AF9}" dt="2022-09-11T14:21:43.848" v="7131" actId="478"/>
          <ac:spMkLst>
            <pc:docMk/>
            <pc:sldMk cId="3696589917" sldId="258"/>
            <ac:spMk id="19" creationId="{7446999C-B6EA-37FE-1993-D1F4C2213151}"/>
          </ac:spMkLst>
        </pc:spChg>
        <pc:spChg chg="add del mod">
          <ac:chgData name="Havur Giray" userId="c552bb00-ceec-4edf-9e51-7d9ce2c89393" providerId="ADAL" clId="{64F4694F-1AB6-4479-9D55-175F7DF81AF9}" dt="2022-09-11T14:21:43.369" v="7130" actId="478"/>
          <ac:spMkLst>
            <pc:docMk/>
            <pc:sldMk cId="3696589917" sldId="258"/>
            <ac:spMk id="21" creationId="{EC89FF8F-B365-C6D9-57CA-7F7203D21104}"/>
          </ac:spMkLst>
        </pc:spChg>
        <pc:spChg chg="add del mod">
          <ac:chgData name="Havur Giray" userId="c552bb00-ceec-4edf-9e51-7d9ce2c89393" providerId="ADAL" clId="{64F4694F-1AB6-4479-9D55-175F7DF81AF9}" dt="2022-09-11T14:26:56.186" v="7234" actId="478"/>
          <ac:spMkLst>
            <pc:docMk/>
            <pc:sldMk cId="3696589917" sldId="258"/>
            <ac:spMk id="23" creationId="{A74CD14B-AC19-9F0F-3664-04BEA3CD845C}"/>
          </ac:spMkLst>
        </pc:spChg>
        <pc:spChg chg="add del mod">
          <ac:chgData name="Havur Giray" userId="c552bb00-ceec-4edf-9e51-7d9ce2c89393" providerId="ADAL" clId="{64F4694F-1AB6-4479-9D55-175F7DF81AF9}" dt="2022-09-11T14:21:45.058" v="7132" actId="478"/>
          <ac:spMkLst>
            <pc:docMk/>
            <pc:sldMk cId="3696589917" sldId="258"/>
            <ac:spMk id="25" creationId="{DAD7AED8-1F87-A30A-EBE5-898195A4199A}"/>
          </ac:spMkLst>
        </pc:spChg>
        <pc:spChg chg="add mod">
          <ac:chgData name="Havur Giray" userId="c552bb00-ceec-4edf-9e51-7d9ce2c89393" providerId="ADAL" clId="{64F4694F-1AB6-4479-9D55-175F7DF81AF9}" dt="2022-09-11T14:31:08.355" v="7357" actId="1035"/>
          <ac:spMkLst>
            <pc:docMk/>
            <pc:sldMk cId="3696589917" sldId="258"/>
            <ac:spMk id="26" creationId="{718104E4-0FA3-7575-B9FA-B9772814A4DD}"/>
          </ac:spMkLst>
        </pc:spChg>
        <pc:spChg chg="add mod ord">
          <ac:chgData name="Havur Giray" userId="c552bb00-ceec-4edf-9e51-7d9ce2c89393" providerId="ADAL" clId="{64F4694F-1AB6-4479-9D55-175F7DF81AF9}" dt="2022-09-11T14:31:08.355" v="7357" actId="1035"/>
          <ac:spMkLst>
            <pc:docMk/>
            <pc:sldMk cId="3696589917" sldId="258"/>
            <ac:spMk id="27" creationId="{2D927A36-256B-5034-0085-2FAF870042F8}"/>
          </ac:spMkLst>
        </pc:spChg>
        <pc:spChg chg="add mod">
          <ac:chgData name="Havur Giray" userId="c552bb00-ceec-4edf-9e51-7d9ce2c89393" providerId="ADAL" clId="{64F4694F-1AB6-4479-9D55-175F7DF81AF9}" dt="2022-09-11T14:31:08.355" v="7357" actId="1035"/>
          <ac:spMkLst>
            <pc:docMk/>
            <pc:sldMk cId="3696589917" sldId="258"/>
            <ac:spMk id="28" creationId="{335B5928-4C3D-8036-4CAE-179E2B32FA5F}"/>
          </ac:spMkLst>
        </pc:spChg>
        <pc:spChg chg="add mod ord">
          <ac:chgData name="Havur Giray" userId="c552bb00-ceec-4edf-9e51-7d9ce2c89393" providerId="ADAL" clId="{64F4694F-1AB6-4479-9D55-175F7DF81AF9}" dt="2022-09-11T14:31:08.355" v="7357" actId="1035"/>
          <ac:spMkLst>
            <pc:docMk/>
            <pc:sldMk cId="3696589917" sldId="258"/>
            <ac:spMk id="29" creationId="{0EB55833-DED8-FE51-674D-3680121CF205}"/>
          </ac:spMkLst>
        </pc:spChg>
        <pc:spChg chg="add mod">
          <ac:chgData name="Havur Giray" userId="c552bb00-ceec-4edf-9e51-7d9ce2c89393" providerId="ADAL" clId="{64F4694F-1AB6-4479-9D55-175F7DF81AF9}" dt="2022-09-11T14:31:08.355" v="7357" actId="1035"/>
          <ac:spMkLst>
            <pc:docMk/>
            <pc:sldMk cId="3696589917" sldId="258"/>
            <ac:spMk id="30" creationId="{DEB8DFD7-567E-7B80-84CD-B6A1AEB5E2ED}"/>
          </ac:spMkLst>
        </pc:spChg>
        <pc:spChg chg="add mod ord">
          <ac:chgData name="Havur Giray" userId="c552bb00-ceec-4edf-9e51-7d9ce2c89393" providerId="ADAL" clId="{64F4694F-1AB6-4479-9D55-175F7DF81AF9}" dt="2022-09-11T14:31:14.056" v="7358" actId="1038"/>
          <ac:spMkLst>
            <pc:docMk/>
            <pc:sldMk cId="3696589917" sldId="258"/>
            <ac:spMk id="31" creationId="{BBEEA39E-4591-6AB6-FE53-7094B81E51D6}"/>
          </ac:spMkLst>
        </pc:spChg>
        <pc:spChg chg="add mod">
          <ac:chgData name="Havur Giray" userId="c552bb00-ceec-4edf-9e51-7d9ce2c89393" providerId="ADAL" clId="{64F4694F-1AB6-4479-9D55-175F7DF81AF9}" dt="2022-09-11T14:31:08.355" v="7357" actId="1035"/>
          <ac:spMkLst>
            <pc:docMk/>
            <pc:sldMk cId="3696589917" sldId="258"/>
            <ac:spMk id="32" creationId="{DD5F3D7E-E729-33FE-A557-A8094385B34D}"/>
          </ac:spMkLst>
        </pc:spChg>
        <pc:spChg chg="add mod">
          <ac:chgData name="Havur Giray" userId="c552bb00-ceec-4edf-9e51-7d9ce2c89393" providerId="ADAL" clId="{64F4694F-1AB6-4479-9D55-175F7DF81AF9}" dt="2022-09-11T14:31:08.355" v="7357" actId="1035"/>
          <ac:spMkLst>
            <pc:docMk/>
            <pc:sldMk cId="3696589917" sldId="258"/>
            <ac:spMk id="33" creationId="{622A791F-8D61-013C-8444-5C84E3252094}"/>
          </ac:spMkLst>
        </pc:spChg>
        <pc:spChg chg="del">
          <ac:chgData name="Havur Giray" userId="c552bb00-ceec-4edf-9e51-7d9ce2c89393" providerId="ADAL" clId="{64F4694F-1AB6-4479-9D55-175F7DF81AF9}" dt="2022-09-11T16:01:56.511" v="8819" actId="478"/>
          <ac:spMkLst>
            <pc:docMk/>
            <pc:sldMk cId="3696589917" sldId="258"/>
            <ac:spMk id="34" creationId="{B684CDA9-EB00-590F-1DA3-87795A63DB79}"/>
          </ac:spMkLst>
        </pc:spChg>
        <pc:spChg chg="del mod">
          <ac:chgData name="Havur Giray" userId="c552bb00-ceec-4edf-9e51-7d9ce2c89393" providerId="ADAL" clId="{64F4694F-1AB6-4479-9D55-175F7DF81AF9}" dt="2022-09-11T13:22:39.557" v="5380" actId="478"/>
          <ac:spMkLst>
            <pc:docMk/>
            <pc:sldMk cId="3696589917" sldId="258"/>
            <ac:spMk id="67" creationId="{00000000-0000-0000-0000-000000000000}"/>
          </ac:spMkLst>
        </pc:spChg>
        <pc:spChg chg="del mod">
          <ac:chgData name="Havur Giray" userId="c552bb00-ceec-4edf-9e51-7d9ce2c89393" providerId="ADAL" clId="{64F4694F-1AB6-4479-9D55-175F7DF81AF9}" dt="2022-09-11T14:17:25.168" v="7023" actId="21"/>
          <ac:spMkLst>
            <pc:docMk/>
            <pc:sldMk cId="3696589917" sldId="258"/>
            <ac:spMk id="69" creationId="{00000000-0000-0000-0000-000000000000}"/>
          </ac:spMkLst>
        </pc:spChg>
        <pc:spChg chg="del mod">
          <ac:chgData name="Havur Giray" userId="c552bb00-ceec-4edf-9e51-7d9ce2c89393" providerId="ADAL" clId="{64F4694F-1AB6-4479-9D55-175F7DF81AF9}" dt="2022-09-11T14:17:25.168" v="7023" actId="21"/>
          <ac:spMkLst>
            <pc:docMk/>
            <pc:sldMk cId="3696589917" sldId="258"/>
            <ac:spMk id="70" creationId="{00000000-0000-0000-0000-000000000000}"/>
          </ac:spMkLst>
        </pc:spChg>
        <pc:spChg chg="del mod">
          <ac:chgData name="Havur Giray" userId="c552bb00-ceec-4edf-9e51-7d9ce2c89393" providerId="ADAL" clId="{64F4694F-1AB6-4479-9D55-175F7DF81AF9}" dt="2022-09-11T14:17:25.168" v="7023" actId="21"/>
          <ac:spMkLst>
            <pc:docMk/>
            <pc:sldMk cId="3696589917" sldId="258"/>
            <ac:spMk id="71" creationId="{00000000-0000-0000-0000-000000000000}"/>
          </ac:spMkLst>
        </pc:spChg>
        <pc:spChg chg="del mod">
          <ac:chgData name="Havur Giray" userId="c552bb00-ceec-4edf-9e51-7d9ce2c89393" providerId="ADAL" clId="{64F4694F-1AB6-4479-9D55-175F7DF81AF9}" dt="2022-09-11T14:17:25.168" v="7023" actId="21"/>
          <ac:spMkLst>
            <pc:docMk/>
            <pc:sldMk cId="3696589917" sldId="258"/>
            <ac:spMk id="72" creationId="{00000000-0000-0000-0000-000000000000}"/>
          </ac:spMkLst>
        </pc:spChg>
        <pc:spChg chg="del mod">
          <ac:chgData name="Havur Giray" userId="c552bb00-ceec-4edf-9e51-7d9ce2c89393" providerId="ADAL" clId="{64F4694F-1AB6-4479-9D55-175F7DF81AF9}" dt="2022-09-11T14:17:25.168" v="7023" actId="21"/>
          <ac:spMkLst>
            <pc:docMk/>
            <pc:sldMk cId="3696589917" sldId="258"/>
            <ac:spMk id="73" creationId="{00000000-0000-0000-0000-000000000000}"/>
          </ac:spMkLst>
        </pc:spChg>
        <pc:spChg chg="del mod">
          <ac:chgData name="Havur Giray" userId="c552bb00-ceec-4edf-9e51-7d9ce2c89393" providerId="ADAL" clId="{64F4694F-1AB6-4479-9D55-175F7DF81AF9}" dt="2022-09-11T14:17:25.168" v="7023" actId="21"/>
          <ac:spMkLst>
            <pc:docMk/>
            <pc:sldMk cId="3696589917" sldId="258"/>
            <ac:spMk id="74" creationId="{00000000-0000-0000-0000-000000000000}"/>
          </ac:spMkLst>
        </pc:spChg>
        <pc:spChg chg="del mod">
          <ac:chgData name="Havur Giray" userId="c552bb00-ceec-4edf-9e51-7d9ce2c89393" providerId="ADAL" clId="{64F4694F-1AB6-4479-9D55-175F7DF81AF9}" dt="2022-09-11T14:17:25.168" v="7023" actId="21"/>
          <ac:spMkLst>
            <pc:docMk/>
            <pc:sldMk cId="3696589917" sldId="258"/>
            <ac:spMk id="75" creationId="{00000000-0000-0000-0000-000000000000}"/>
          </ac:spMkLst>
        </pc:spChg>
        <pc:spChg chg="del mod">
          <ac:chgData name="Havur Giray" userId="c552bb00-ceec-4edf-9e51-7d9ce2c89393" providerId="ADAL" clId="{64F4694F-1AB6-4479-9D55-175F7DF81AF9}" dt="2022-09-11T14:17:25.168" v="7023" actId="21"/>
          <ac:spMkLst>
            <pc:docMk/>
            <pc:sldMk cId="3696589917" sldId="258"/>
            <ac:spMk id="76" creationId="{00000000-0000-0000-0000-000000000000}"/>
          </ac:spMkLst>
        </pc:spChg>
        <pc:picChg chg="add mod ord">
          <ac:chgData name="Havur Giray" userId="c552bb00-ceec-4edf-9e51-7d9ce2c89393" providerId="ADAL" clId="{64F4694F-1AB6-4479-9D55-175F7DF81AF9}" dt="2022-09-11T14:31:08.355" v="7357" actId="1035"/>
          <ac:picMkLst>
            <pc:docMk/>
            <pc:sldMk cId="3696589917" sldId="258"/>
            <ac:picMk id="9" creationId="{027C73E0-148C-CFEA-1A36-1724852AFFAE}"/>
          </ac:picMkLst>
        </pc:picChg>
        <pc:picChg chg="del">
          <ac:chgData name="Havur Giray" userId="c552bb00-ceec-4edf-9e51-7d9ce2c89393" providerId="ADAL" clId="{64F4694F-1AB6-4479-9D55-175F7DF81AF9}" dt="2022-09-11T14:17:26.804" v="7024" actId="478"/>
          <ac:picMkLst>
            <pc:docMk/>
            <pc:sldMk cId="3696589917" sldId="258"/>
            <ac:picMk id="68" creationId="{00000000-0000-0000-0000-000000000000}"/>
          </ac:picMkLst>
        </pc:picChg>
      </pc:sldChg>
      <pc:sldChg chg="addSp delSp modSp mod">
        <pc:chgData name="Havur Giray" userId="c552bb00-ceec-4edf-9e51-7d9ce2c89393" providerId="ADAL" clId="{64F4694F-1AB6-4479-9D55-175F7DF81AF9}" dt="2022-09-11T17:14:20.370" v="9333" actId="20577"/>
        <pc:sldMkLst>
          <pc:docMk/>
          <pc:sldMk cId="0" sldId="259"/>
        </pc:sldMkLst>
        <pc:spChg chg="add del mod">
          <ac:chgData name="Havur Giray" userId="c552bb00-ceec-4edf-9e51-7d9ce2c89393" providerId="ADAL" clId="{64F4694F-1AB6-4479-9D55-175F7DF81AF9}" dt="2022-09-11T13:29:29.928" v="5501" actId="478"/>
          <ac:spMkLst>
            <pc:docMk/>
            <pc:sldMk cId="0" sldId="259"/>
            <ac:spMk id="3" creationId="{18A8F7C7-024B-8B0E-DF41-6680934D9190}"/>
          </ac:spMkLst>
        </pc:spChg>
        <pc:spChg chg="add mod">
          <ac:chgData name="Havur Giray" userId="c552bb00-ceec-4edf-9e51-7d9ce2c89393" providerId="ADAL" clId="{64F4694F-1AB6-4479-9D55-175F7DF81AF9}" dt="2022-09-11T17:14:20.370" v="9333" actId="20577"/>
          <ac:spMkLst>
            <pc:docMk/>
            <pc:sldMk cId="0" sldId="259"/>
            <ac:spMk id="7" creationId="{9408C0A7-05F1-9E8F-DBFA-60055BE6D869}"/>
          </ac:spMkLst>
        </pc:spChg>
        <pc:spChg chg="del">
          <ac:chgData name="Havur Giray" userId="c552bb00-ceec-4edf-9e51-7d9ce2c89393" providerId="ADAL" clId="{64F4694F-1AB6-4479-9D55-175F7DF81AF9}" dt="2022-09-11T16:01:49.761" v="8816" actId="478"/>
          <ac:spMkLst>
            <pc:docMk/>
            <pc:sldMk cId="0" sldId="259"/>
            <ac:spMk id="8" creationId="{23C6DAD4-C00F-5E1D-7836-ADB3DF5D9B5A}"/>
          </ac:spMkLst>
        </pc:spChg>
        <pc:spChg chg="del mod">
          <ac:chgData name="Havur Giray" userId="c552bb00-ceec-4edf-9e51-7d9ce2c89393" providerId="ADAL" clId="{64F4694F-1AB6-4479-9D55-175F7DF81AF9}" dt="2022-09-11T13:29:27.884" v="5500" actId="478"/>
          <ac:spMkLst>
            <pc:docMk/>
            <pc:sldMk cId="0" sldId="259"/>
            <ac:spMk id="81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30:06.137" v="5521" actId="207"/>
          <ac:spMkLst>
            <pc:docMk/>
            <pc:sldMk cId="0" sldId="259"/>
            <ac:spMk id="82" creationId="{00000000-0000-0000-0000-000000000000}"/>
          </ac:spMkLst>
        </pc:spChg>
        <pc:picChg chg="add del">
          <ac:chgData name="Havur Giray" userId="c552bb00-ceec-4edf-9e51-7d9ce2c89393" providerId="ADAL" clId="{64F4694F-1AB6-4479-9D55-175F7DF81AF9}" dt="2022-09-11T13:29:35.248" v="5503" actId="22"/>
          <ac:picMkLst>
            <pc:docMk/>
            <pc:sldMk cId="0" sldId="259"/>
            <ac:picMk id="5" creationId="{AC9618C3-AD6D-7098-3B2F-294DC466268A}"/>
          </ac:picMkLst>
        </pc:picChg>
        <pc:picChg chg="mod">
          <ac:chgData name="Havur Giray" userId="c552bb00-ceec-4edf-9e51-7d9ce2c89393" providerId="ADAL" clId="{64F4694F-1AB6-4479-9D55-175F7DF81AF9}" dt="2022-09-11T13:29:15.281" v="5498" actId="1037"/>
          <ac:picMkLst>
            <pc:docMk/>
            <pc:sldMk cId="0" sldId="259"/>
            <ac:picMk id="83" creationId="{00000000-0000-0000-0000-000000000000}"/>
          </ac:picMkLst>
        </pc:picChg>
      </pc:sldChg>
      <pc:sldChg chg="addSp delSp modSp mod">
        <pc:chgData name="Havur Giray" userId="c552bb00-ceec-4edf-9e51-7d9ce2c89393" providerId="ADAL" clId="{64F4694F-1AB6-4479-9D55-175F7DF81AF9}" dt="2022-09-11T16:01:43.687" v="8814" actId="478"/>
        <pc:sldMkLst>
          <pc:docMk/>
          <pc:sldMk cId="0" sldId="260"/>
        </pc:sldMkLst>
        <pc:spChg chg="add del mod">
          <ac:chgData name="Havur Giray" userId="c552bb00-ceec-4edf-9e51-7d9ce2c89393" providerId="ADAL" clId="{64F4694F-1AB6-4479-9D55-175F7DF81AF9}" dt="2022-09-11T13:34:00.310" v="5795" actId="478"/>
          <ac:spMkLst>
            <pc:docMk/>
            <pc:sldMk cId="0" sldId="260"/>
            <ac:spMk id="3" creationId="{270CB60A-1674-A463-7CAB-30C78DA2145A}"/>
          </ac:spMkLst>
        </pc:spChg>
        <pc:spChg chg="add mod">
          <ac:chgData name="Havur Giray" userId="c552bb00-ceec-4edf-9e51-7d9ce2c89393" providerId="ADAL" clId="{64F4694F-1AB6-4479-9D55-175F7DF81AF9}" dt="2022-09-11T13:34:05.139" v="5816" actId="20577"/>
          <ac:spMkLst>
            <pc:docMk/>
            <pc:sldMk cId="0" sldId="260"/>
            <ac:spMk id="5" creationId="{8DBAE2F1-A2D2-4E1D-EFD6-E0BB2B6C9714}"/>
          </ac:spMkLst>
        </pc:spChg>
        <pc:spChg chg="add del mod">
          <ac:chgData name="Havur Giray" userId="c552bb00-ceec-4edf-9e51-7d9ce2c89393" providerId="ADAL" clId="{64F4694F-1AB6-4479-9D55-175F7DF81AF9}" dt="2022-09-11T13:52:13.181" v="6422" actId="478"/>
          <ac:spMkLst>
            <pc:docMk/>
            <pc:sldMk cId="0" sldId="260"/>
            <ac:spMk id="7" creationId="{E8B718ED-788A-525C-F6E3-BE322069B721}"/>
          </ac:spMkLst>
        </pc:spChg>
        <pc:spChg chg="del">
          <ac:chgData name="Havur Giray" userId="c552bb00-ceec-4edf-9e51-7d9ce2c89393" providerId="ADAL" clId="{64F4694F-1AB6-4479-9D55-175F7DF81AF9}" dt="2022-09-11T16:01:43.687" v="8814" actId="478"/>
          <ac:spMkLst>
            <pc:docMk/>
            <pc:sldMk cId="0" sldId="260"/>
            <ac:spMk id="8" creationId="{D738F713-273C-E86C-8F78-1058EA9EBEB4}"/>
          </ac:spMkLst>
        </pc:spChg>
        <pc:spChg chg="add del mod">
          <ac:chgData name="Havur Giray" userId="c552bb00-ceec-4edf-9e51-7d9ce2c89393" providerId="ADAL" clId="{64F4694F-1AB6-4479-9D55-175F7DF81AF9}" dt="2022-09-11T13:52:07.773" v="6419" actId="478"/>
          <ac:spMkLst>
            <pc:docMk/>
            <pc:sldMk cId="0" sldId="260"/>
            <ac:spMk id="88" creationId="{00000000-0000-0000-0000-000000000000}"/>
          </ac:spMkLst>
        </pc:spChg>
        <pc:spChg chg="del mod">
          <ac:chgData name="Havur Giray" userId="c552bb00-ceec-4edf-9e51-7d9ce2c89393" providerId="ADAL" clId="{64F4694F-1AB6-4479-9D55-175F7DF81AF9}" dt="2022-09-11T13:52:09.595" v="6420" actId="478"/>
          <ac:spMkLst>
            <pc:docMk/>
            <pc:sldMk cId="0" sldId="260"/>
            <ac:spMk id="89" creationId="{00000000-0000-0000-0000-000000000000}"/>
          </ac:spMkLst>
        </pc:spChg>
        <pc:spChg chg="del mod">
          <ac:chgData name="Havur Giray" userId="c552bb00-ceec-4edf-9e51-7d9ce2c89393" providerId="ADAL" clId="{64F4694F-1AB6-4479-9D55-175F7DF81AF9}" dt="2022-09-11T13:33:58.647" v="5793" actId="478"/>
          <ac:spMkLst>
            <pc:docMk/>
            <pc:sldMk cId="0" sldId="260"/>
            <ac:spMk id="90" creationId="{00000000-0000-0000-0000-000000000000}"/>
          </ac:spMkLst>
        </pc:spChg>
        <pc:spChg chg="add del mod">
          <ac:chgData name="Havur Giray" userId="c552bb00-ceec-4edf-9e51-7d9ce2c89393" providerId="ADAL" clId="{64F4694F-1AB6-4479-9D55-175F7DF81AF9}" dt="2022-09-11T13:55:36.197" v="6795" actId="1036"/>
          <ac:spMkLst>
            <pc:docMk/>
            <pc:sldMk cId="0" sldId="260"/>
            <ac:spMk id="91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55:36.197" v="6795" actId="1036"/>
          <ac:spMkLst>
            <pc:docMk/>
            <pc:sldMk cId="0" sldId="260"/>
            <ac:spMk id="97" creationId="{00000000-0000-0000-0000-000000000000}"/>
          </ac:spMkLst>
        </pc:spChg>
        <pc:picChg chg="mod">
          <ac:chgData name="Havur Giray" userId="c552bb00-ceec-4edf-9e51-7d9ce2c89393" providerId="ADAL" clId="{64F4694F-1AB6-4479-9D55-175F7DF81AF9}" dt="2022-09-11T13:55:36.197" v="6795" actId="1036"/>
          <ac:picMkLst>
            <pc:docMk/>
            <pc:sldMk cId="0" sldId="260"/>
            <ac:picMk id="92" creationId="{00000000-0000-0000-0000-000000000000}"/>
          </ac:picMkLst>
        </pc:picChg>
        <pc:picChg chg="mod">
          <ac:chgData name="Havur Giray" userId="c552bb00-ceec-4edf-9e51-7d9ce2c89393" providerId="ADAL" clId="{64F4694F-1AB6-4479-9D55-175F7DF81AF9}" dt="2022-09-11T13:55:36.197" v="6795" actId="1036"/>
          <ac:picMkLst>
            <pc:docMk/>
            <pc:sldMk cId="0" sldId="260"/>
            <ac:picMk id="93" creationId="{00000000-0000-0000-0000-000000000000}"/>
          </ac:picMkLst>
        </pc:picChg>
        <pc:picChg chg="mod">
          <ac:chgData name="Havur Giray" userId="c552bb00-ceec-4edf-9e51-7d9ce2c89393" providerId="ADAL" clId="{64F4694F-1AB6-4479-9D55-175F7DF81AF9}" dt="2022-09-11T13:55:36.197" v="6795" actId="1036"/>
          <ac:picMkLst>
            <pc:docMk/>
            <pc:sldMk cId="0" sldId="260"/>
            <ac:picMk id="94" creationId="{00000000-0000-0000-0000-000000000000}"/>
          </ac:picMkLst>
        </pc:picChg>
        <pc:picChg chg="mod">
          <ac:chgData name="Havur Giray" userId="c552bb00-ceec-4edf-9e51-7d9ce2c89393" providerId="ADAL" clId="{64F4694F-1AB6-4479-9D55-175F7DF81AF9}" dt="2022-09-11T13:55:36.197" v="6795" actId="1036"/>
          <ac:picMkLst>
            <pc:docMk/>
            <pc:sldMk cId="0" sldId="260"/>
            <ac:picMk id="95" creationId="{00000000-0000-0000-0000-000000000000}"/>
          </ac:picMkLst>
        </pc:picChg>
        <pc:picChg chg="mod">
          <ac:chgData name="Havur Giray" userId="c552bb00-ceec-4edf-9e51-7d9ce2c89393" providerId="ADAL" clId="{64F4694F-1AB6-4479-9D55-175F7DF81AF9}" dt="2022-09-11T13:55:36.197" v="6795" actId="1036"/>
          <ac:picMkLst>
            <pc:docMk/>
            <pc:sldMk cId="0" sldId="260"/>
            <ac:picMk id="96" creationId="{00000000-0000-0000-0000-000000000000}"/>
          </ac:picMkLst>
        </pc:picChg>
        <pc:picChg chg="mod">
          <ac:chgData name="Havur Giray" userId="c552bb00-ceec-4edf-9e51-7d9ce2c89393" providerId="ADAL" clId="{64F4694F-1AB6-4479-9D55-175F7DF81AF9}" dt="2022-09-11T13:55:36.197" v="6795" actId="1036"/>
          <ac:picMkLst>
            <pc:docMk/>
            <pc:sldMk cId="0" sldId="260"/>
            <ac:picMk id="98" creationId="{00000000-0000-0000-0000-000000000000}"/>
          </ac:picMkLst>
        </pc:picChg>
        <pc:picChg chg="mod">
          <ac:chgData name="Havur Giray" userId="c552bb00-ceec-4edf-9e51-7d9ce2c89393" providerId="ADAL" clId="{64F4694F-1AB6-4479-9D55-175F7DF81AF9}" dt="2022-09-11T13:55:36.197" v="6795" actId="1036"/>
          <ac:picMkLst>
            <pc:docMk/>
            <pc:sldMk cId="0" sldId="260"/>
            <ac:picMk id="99" creationId="{00000000-0000-0000-0000-000000000000}"/>
          </ac:picMkLst>
        </pc:picChg>
        <pc:picChg chg="mod">
          <ac:chgData name="Havur Giray" userId="c552bb00-ceec-4edf-9e51-7d9ce2c89393" providerId="ADAL" clId="{64F4694F-1AB6-4479-9D55-175F7DF81AF9}" dt="2022-09-11T13:55:36.197" v="6795" actId="1036"/>
          <ac:picMkLst>
            <pc:docMk/>
            <pc:sldMk cId="0" sldId="260"/>
            <ac:picMk id="100" creationId="{00000000-0000-0000-0000-000000000000}"/>
          </ac:picMkLst>
        </pc:picChg>
        <pc:picChg chg="mod">
          <ac:chgData name="Havur Giray" userId="c552bb00-ceec-4edf-9e51-7d9ce2c89393" providerId="ADAL" clId="{64F4694F-1AB6-4479-9D55-175F7DF81AF9}" dt="2022-09-11T13:55:36.197" v="6795" actId="1036"/>
          <ac:picMkLst>
            <pc:docMk/>
            <pc:sldMk cId="0" sldId="260"/>
            <ac:picMk id="101" creationId="{00000000-0000-0000-0000-000000000000}"/>
          </ac:picMkLst>
        </pc:picChg>
      </pc:sldChg>
      <pc:sldChg chg="addSp delSp modSp mod">
        <pc:chgData name="Havur Giray" userId="c552bb00-ceec-4edf-9e51-7d9ce2c89393" providerId="ADAL" clId="{64F4694F-1AB6-4479-9D55-175F7DF81AF9}" dt="2022-09-11T16:01:41.324" v="8813" actId="478"/>
        <pc:sldMkLst>
          <pc:docMk/>
          <pc:sldMk cId="0" sldId="261"/>
        </pc:sldMkLst>
        <pc:spChg chg="add del mod">
          <ac:chgData name="Havur Giray" userId="c552bb00-ceec-4edf-9e51-7d9ce2c89393" providerId="ADAL" clId="{64F4694F-1AB6-4479-9D55-175F7DF81AF9}" dt="2022-09-11T13:34:12.010" v="5819" actId="478"/>
          <ac:spMkLst>
            <pc:docMk/>
            <pc:sldMk cId="0" sldId="261"/>
            <ac:spMk id="3" creationId="{E53F7233-A212-5863-34DD-B3707C11218A}"/>
          </ac:spMkLst>
        </pc:spChg>
        <pc:spChg chg="add mod">
          <ac:chgData name="Havur Giray" userId="c552bb00-ceec-4edf-9e51-7d9ce2c89393" providerId="ADAL" clId="{64F4694F-1AB6-4479-9D55-175F7DF81AF9}" dt="2022-09-11T13:34:22.692" v="5846" actId="2711"/>
          <ac:spMkLst>
            <pc:docMk/>
            <pc:sldMk cId="0" sldId="261"/>
            <ac:spMk id="5" creationId="{08CA49AB-73DB-2A1B-71D5-C055FA1B275D}"/>
          </ac:spMkLst>
        </pc:spChg>
        <pc:spChg chg="del">
          <ac:chgData name="Havur Giray" userId="c552bb00-ceec-4edf-9e51-7d9ce2c89393" providerId="ADAL" clId="{64F4694F-1AB6-4479-9D55-175F7DF81AF9}" dt="2022-09-11T16:01:41.324" v="8813" actId="478"/>
          <ac:spMkLst>
            <pc:docMk/>
            <pc:sldMk cId="0" sldId="261"/>
            <ac:spMk id="6" creationId="{8DB29993-9124-5185-14B6-638F4B207A64}"/>
          </ac:spMkLst>
        </pc:spChg>
        <pc:spChg chg="del">
          <ac:chgData name="Havur Giray" userId="c552bb00-ceec-4edf-9e51-7d9ce2c89393" providerId="ADAL" clId="{64F4694F-1AB6-4479-9D55-175F7DF81AF9}" dt="2022-09-11T13:34:09.065" v="5817" actId="478"/>
          <ac:spMkLst>
            <pc:docMk/>
            <pc:sldMk cId="0" sldId="261"/>
            <ac:spMk id="106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34:27.380" v="5848" actId="12"/>
          <ac:spMkLst>
            <pc:docMk/>
            <pc:sldMk cId="0" sldId="261"/>
            <ac:spMk id="107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34:48.779" v="5861" actId="14100"/>
          <ac:spMkLst>
            <pc:docMk/>
            <pc:sldMk cId="0" sldId="261"/>
            <ac:spMk id="108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34:43.274" v="5859" actId="14100"/>
          <ac:spMkLst>
            <pc:docMk/>
            <pc:sldMk cId="0" sldId="261"/>
            <ac:spMk id="109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34:45.137" v="5860" actId="14100"/>
          <ac:spMkLst>
            <pc:docMk/>
            <pc:sldMk cId="0" sldId="261"/>
            <ac:spMk id="110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35:03.111" v="5865" actId="14100"/>
          <ac:spMkLst>
            <pc:docMk/>
            <pc:sldMk cId="0" sldId="261"/>
            <ac:spMk id="111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34:22.692" v="5846" actId="2711"/>
          <ac:spMkLst>
            <pc:docMk/>
            <pc:sldMk cId="0" sldId="261"/>
            <ac:spMk id="112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34:22.692" v="5846" actId="2711"/>
          <ac:spMkLst>
            <pc:docMk/>
            <pc:sldMk cId="0" sldId="261"/>
            <ac:spMk id="113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34:59.604" v="5864" actId="1037"/>
          <ac:spMkLst>
            <pc:docMk/>
            <pc:sldMk cId="0" sldId="261"/>
            <ac:spMk id="114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35:06.144" v="5866" actId="14100"/>
          <ac:spMkLst>
            <pc:docMk/>
            <pc:sldMk cId="0" sldId="261"/>
            <ac:spMk id="115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35:09.283" v="5867" actId="14100"/>
          <ac:spMkLst>
            <pc:docMk/>
            <pc:sldMk cId="0" sldId="261"/>
            <ac:spMk id="116" creationId="{00000000-0000-0000-0000-000000000000}"/>
          </ac:spMkLst>
        </pc:spChg>
      </pc:sldChg>
      <pc:sldChg chg="addSp delSp modSp mod">
        <pc:chgData name="Havur Giray" userId="c552bb00-ceec-4edf-9e51-7d9ce2c89393" providerId="ADAL" clId="{64F4694F-1AB6-4479-9D55-175F7DF81AF9}" dt="2022-09-11T16:01:31.558" v="8810" actId="478"/>
        <pc:sldMkLst>
          <pc:docMk/>
          <pc:sldMk cId="0" sldId="263"/>
        </pc:sldMkLst>
        <pc:spChg chg="add del mod">
          <ac:chgData name="Havur Giray" userId="c552bb00-ceec-4edf-9e51-7d9ce2c89393" providerId="ADAL" clId="{64F4694F-1AB6-4479-9D55-175F7DF81AF9}" dt="2022-09-11T13:56:28.968" v="6801" actId="478"/>
          <ac:spMkLst>
            <pc:docMk/>
            <pc:sldMk cId="0" sldId="263"/>
            <ac:spMk id="3" creationId="{C5748CA4-A097-5629-6BA4-B36DE22265E9}"/>
          </ac:spMkLst>
        </pc:spChg>
        <pc:spChg chg="add mod">
          <ac:chgData name="Havur Giray" userId="c552bb00-ceec-4edf-9e51-7d9ce2c89393" providerId="ADAL" clId="{64F4694F-1AB6-4479-9D55-175F7DF81AF9}" dt="2022-09-11T13:56:33.045" v="6819" actId="20577"/>
          <ac:spMkLst>
            <pc:docMk/>
            <pc:sldMk cId="0" sldId="263"/>
            <ac:spMk id="4" creationId="{3BE6189D-DFB4-5308-4F00-3EC78AC21284}"/>
          </ac:spMkLst>
        </pc:spChg>
        <pc:spChg chg="del">
          <ac:chgData name="Havur Giray" userId="c552bb00-ceec-4edf-9e51-7d9ce2c89393" providerId="ADAL" clId="{64F4694F-1AB6-4479-9D55-175F7DF81AF9}" dt="2022-09-11T16:01:31.558" v="8810" actId="478"/>
          <ac:spMkLst>
            <pc:docMk/>
            <pc:sldMk cId="0" sldId="263"/>
            <ac:spMk id="5" creationId="{5AC09833-95EE-8F02-5918-E5EB7F079071}"/>
          </ac:spMkLst>
        </pc:spChg>
        <pc:spChg chg="del mod">
          <ac:chgData name="Havur Giray" userId="c552bb00-ceec-4edf-9e51-7d9ce2c89393" providerId="ADAL" clId="{64F4694F-1AB6-4479-9D55-175F7DF81AF9}" dt="2022-09-11T13:56:26.342" v="6799" actId="478"/>
          <ac:spMkLst>
            <pc:docMk/>
            <pc:sldMk cId="0" sldId="263"/>
            <ac:spMk id="131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56:16.540" v="6798" actId="207"/>
          <ac:spMkLst>
            <pc:docMk/>
            <pc:sldMk cId="0" sldId="263"/>
            <ac:spMk id="132" creationId="{00000000-0000-0000-0000-000000000000}"/>
          </ac:spMkLst>
        </pc:spChg>
        <pc:picChg chg="mod modCrop">
          <ac:chgData name="Havur Giray" userId="c552bb00-ceec-4edf-9e51-7d9ce2c89393" providerId="ADAL" clId="{64F4694F-1AB6-4479-9D55-175F7DF81AF9}" dt="2022-09-11T14:48:36.903" v="7671" actId="14861"/>
          <ac:picMkLst>
            <pc:docMk/>
            <pc:sldMk cId="0" sldId="263"/>
            <ac:picMk id="133" creationId="{00000000-0000-0000-0000-000000000000}"/>
          </ac:picMkLst>
        </pc:picChg>
        <pc:picChg chg="mod">
          <ac:chgData name="Havur Giray" userId="c552bb00-ceec-4edf-9e51-7d9ce2c89393" providerId="ADAL" clId="{64F4694F-1AB6-4479-9D55-175F7DF81AF9}" dt="2022-09-11T14:48:39.359" v="7672" actId="14861"/>
          <ac:picMkLst>
            <pc:docMk/>
            <pc:sldMk cId="0" sldId="263"/>
            <ac:picMk id="134" creationId="{00000000-0000-0000-0000-000000000000}"/>
          </ac:picMkLst>
        </pc:picChg>
      </pc:sldChg>
      <pc:sldChg chg="addSp delSp modSp mod ord">
        <pc:chgData name="Havur Giray" userId="c552bb00-ceec-4edf-9e51-7d9ce2c89393" providerId="ADAL" clId="{64F4694F-1AB6-4479-9D55-175F7DF81AF9}" dt="2022-09-11T17:16:26.194" v="9400" actId="1038"/>
        <pc:sldMkLst>
          <pc:docMk/>
          <pc:sldMk cId="0" sldId="264"/>
        </pc:sldMkLst>
        <pc:spChg chg="add mod">
          <ac:chgData name="Havur Giray" userId="c552bb00-ceec-4edf-9e51-7d9ce2c89393" providerId="ADAL" clId="{64F4694F-1AB6-4479-9D55-175F7DF81AF9}" dt="2022-09-11T17:15:33.180" v="9359" actId="20577"/>
          <ac:spMkLst>
            <pc:docMk/>
            <pc:sldMk cId="0" sldId="264"/>
            <ac:spMk id="4" creationId="{ACDE3891-A25B-1FFE-BA6D-6EEF4B6A7A53}"/>
          </ac:spMkLst>
        </pc:spChg>
        <pc:spChg chg="add del mod">
          <ac:chgData name="Havur Giray" userId="c552bb00-ceec-4edf-9e51-7d9ce2c89393" providerId="ADAL" clId="{64F4694F-1AB6-4479-9D55-175F7DF81AF9}" dt="2022-09-11T13:40:06.180" v="6040" actId="478"/>
          <ac:spMkLst>
            <pc:docMk/>
            <pc:sldMk cId="0" sldId="264"/>
            <ac:spMk id="6" creationId="{5A5191B4-D178-D297-9EE5-B7A97C4BBC9F}"/>
          </ac:spMkLst>
        </pc:spChg>
        <pc:spChg chg="del">
          <ac:chgData name="Havur Giray" userId="c552bb00-ceec-4edf-9e51-7d9ce2c89393" providerId="ADAL" clId="{64F4694F-1AB6-4479-9D55-175F7DF81AF9}" dt="2022-09-11T16:01:19.724" v="8806" actId="478"/>
          <ac:spMkLst>
            <pc:docMk/>
            <pc:sldMk cId="0" sldId="264"/>
            <ac:spMk id="7" creationId="{8D4D5560-3886-B07F-E799-6F02DDE6EC1B}"/>
          </ac:spMkLst>
        </pc:spChg>
        <pc:spChg chg="del">
          <ac:chgData name="Havur Giray" userId="c552bb00-ceec-4edf-9e51-7d9ce2c89393" providerId="ADAL" clId="{64F4694F-1AB6-4479-9D55-175F7DF81AF9}" dt="2022-09-11T13:40:04.045" v="6039" actId="478"/>
          <ac:spMkLst>
            <pc:docMk/>
            <pc:sldMk cId="0" sldId="264"/>
            <ac:spMk id="139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7:16:26.194" v="9400" actId="1038"/>
          <ac:spMkLst>
            <pc:docMk/>
            <pc:sldMk cId="0" sldId="264"/>
            <ac:spMk id="140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7:16:26.194" v="9400" actId="1038"/>
          <ac:spMkLst>
            <pc:docMk/>
            <pc:sldMk cId="0" sldId="264"/>
            <ac:spMk id="141" creationId="{00000000-0000-0000-0000-000000000000}"/>
          </ac:spMkLst>
        </pc:spChg>
        <pc:graphicFrameChg chg="mod modGraphic">
          <ac:chgData name="Havur Giray" userId="c552bb00-ceec-4edf-9e51-7d9ce2c89393" providerId="ADAL" clId="{64F4694F-1AB6-4479-9D55-175F7DF81AF9}" dt="2022-09-11T17:16:22.679" v="9384" actId="1038"/>
          <ac:graphicFrameMkLst>
            <pc:docMk/>
            <pc:sldMk cId="0" sldId="264"/>
            <ac:graphicFrameMk id="2" creationId="{00000000-0000-0000-0000-000000000000}"/>
          </ac:graphicFrameMkLst>
        </pc:graphicFrameChg>
      </pc:sldChg>
      <pc:sldChg chg="addSp delSp modSp mod modNotes">
        <pc:chgData name="Havur Giray" userId="c552bb00-ceec-4edf-9e51-7d9ce2c89393" providerId="ADAL" clId="{64F4694F-1AB6-4479-9D55-175F7DF81AF9}" dt="2022-09-11T16:01:14.549" v="8804" actId="478"/>
        <pc:sldMkLst>
          <pc:docMk/>
          <pc:sldMk cId="0" sldId="266"/>
        </pc:sldMkLst>
        <pc:spChg chg="add del mod">
          <ac:chgData name="Havur Giray" userId="c552bb00-ceec-4edf-9e51-7d9ce2c89393" providerId="ADAL" clId="{64F4694F-1AB6-4479-9D55-175F7DF81AF9}" dt="2022-09-11T13:39:07.169" v="5991" actId="478"/>
          <ac:spMkLst>
            <pc:docMk/>
            <pc:sldMk cId="0" sldId="266"/>
            <ac:spMk id="3" creationId="{8B39C420-38E5-3B3B-E6EA-00DDC3E71AA0}"/>
          </ac:spMkLst>
        </pc:spChg>
        <pc:spChg chg="add del mod">
          <ac:chgData name="Havur Giray" userId="c552bb00-ceec-4edf-9e51-7d9ce2c89393" providerId="ADAL" clId="{64F4694F-1AB6-4479-9D55-175F7DF81AF9}" dt="2022-09-11T13:39:02.203" v="5986" actId="22"/>
          <ac:spMkLst>
            <pc:docMk/>
            <pc:sldMk cId="0" sldId="266"/>
            <ac:spMk id="5" creationId="{CF197B2F-673E-C556-1D71-69995A3E6584}"/>
          </ac:spMkLst>
        </pc:spChg>
        <pc:spChg chg="add del">
          <ac:chgData name="Havur Giray" userId="c552bb00-ceec-4edf-9e51-7d9ce2c89393" providerId="ADAL" clId="{64F4694F-1AB6-4479-9D55-175F7DF81AF9}" dt="2022-09-11T13:39:06.168" v="5989" actId="22"/>
          <ac:spMkLst>
            <pc:docMk/>
            <pc:sldMk cId="0" sldId="266"/>
            <ac:spMk id="7" creationId="{F20016FD-B1D5-0656-FFB1-EC5D634DA088}"/>
          </ac:spMkLst>
        </pc:spChg>
        <pc:spChg chg="add del mod">
          <ac:chgData name="Havur Giray" userId="c552bb00-ceec-4edf-9e51-7d9ce2c89393" providerId="ADAL" clId="{64F4694F-1AB6-4479-9D55-175F7DF81AF9}" dt="2022-09-11T13:39:13.239" v="5999" actId="478"/>
          <ac:spMkLst>
            <pc:docMk/>
            <pc:sldMk cId="0" sldId="266"/>
            <ac:spMk id="9" creationId="{BC58682C-FBDF-0170-90D4-302A0A966BE2}"/>
          </ac:spMkLst>
        </pc:spChg>
        <pc:spChg chg="add mod">
          <ac:chgData name="Havur Giray" userId="c552bb00-ceec-4edf-9e51-7d9ce2c89393" providerId="ADAL" clId="{64F4694F-1AB6-4479-9D55-175F7DF81AF9}" dt="2022-09-11T13:39:31.830" v="6013" actId="2711"/>
          <ac:spMkLst>
            <pc:docMk/>
            <pc:sldMk cId="0" sldId="266"/>
            <ac:spMk id="11" creationId="{DD28D7B0-352D-11D9-38AF-2C4B2192AF62}"/>
          </ac:spMkLst>
        </pc:spChg>
        <pc:spChg chg="del">
          <ac:chgData name="Havur Giray" userId="c552bb00-ceec-4edf-9e51-7d9ce2c89393" providerId="ADAL" clId="{64F4694F-1AB6-4479-9D55-175F7DF81AF9}" dt="2022-09-11T16:01:14.549" v="8804" actId="478"/>
          <ac:spMkLst>
            <pc:docMk/>
            <pc:sldMk cId="0" sldId="266"/>
            <ac:spMk id="12" creationId="{66C9658D-6E44-95F9-C39A-632B377CB8FD}"/>
          </ac:spMkLst>
        </pc:spChg>
        <pc:spChg chg="add del mod">
          <ac:chgData name="Havur Giray" userId="c552bb00-ceec-4edf-9e51-7d9ce2c89393" providerId="ADAL" clId="{64F4694F-1AB6-4479-9D55-175F7DF81AF9}" dt="2022-09-11T13:39:11.170" v="5997" actId="478"/>
          <ac:spMkLst>
            <pc:docMk/>
            <pc:sldMk cId="0" sldId="266"/>
            <ac:spMk id="176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41:29.848" v="6110" actId="403"/>
          <ac:spMkLst>
            <pc:docMk/>
            <pc:sldMk cId="0" sldId="266"/>
            <ac:spMk id="177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42:01.071" v="6134" actId="1037"/>
          <ac:spMkLst>
            <pc:docMk/>
            <pc:sldMk cId="0" sldId="266"/>
            <ac:spMk id="178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42:02.016" v="6137" actId="1037"/>
          <ac:spMkLst>
            <pc:docMk/>
            <pc:sldMk cId="0" sldId="266"/>
            <ac:spMk id="179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42:03.231" v="6139" actId="1038"/>
          <ac:spMkLst>
            <pc:docMk/>
            <pc:sldMk cId="0" sldId="266"/>
            <ac:spMk id="180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42:05.210" v="6145" actId="1038"/>
          <ac:spMkLst>
            <pc:docMk/>
            <pc:sldMk cId="0" sldId="266"/>
            <ac:spMk id="181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42:06.936" v="6150" actId="1038"/>
          <ac:spMkLst>
            <pc:docMk/>
            <pc:sldMk cId="0" sldId="266"/>
            <ac:spMk id="182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41:20.519" v="6106" actId="122"/>
          <ac:spMkLst>
            <pc:docMk/>
            <pc:sldMk cId="0" sldId="266"/>
            <ac:spMk id="183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41:18.871" v="6105" actId="122"/>
          <ac:spMkLst>
            <pc:docMk/>
            <pc:sldMk cId="0" sldId="266"/>
            <ac:spMk id="184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42:11.383" v="6151" actId="14100"/>
          <ac:spMkLst>
            <pc:docMk/>
            <pc:sldMk cId="0" sldId="266"/>
            <ac:spMk id="185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4:46:24.030" v="7653" actId="113"/>
          <ac:spMkLst>
            <pc:docMk/>
            <pc:sldMk cId="0" sldId="266"/>
            <ac:spMk id="186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4:46:01.987" v="7645" actId="12"/>
          <ac:spMkLst>
            <pc:docMk/>
            <pc:sldMk cId="0" sldId="266"/>
            <ac:spMk id="187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4:46:05.080" v="7647" actId="12"/>
          <ac:spMkLst>
            <pc:docMk/>
            <pc:sldMk cId="0" sldId="266"/>
            <ac:spMk id="188" creationId="{00000000-0000-0000-0000-000000000000}"/>
          </ac:spMkLst>
        </pc:spChg>
      </pc:sldChg>
      <pc:sldChg chg="addSp delSp modSp mod">
        <pc:chgData name="Havur Giray" userId="c552bb00-ceec-4edf-9e51-7d9ce2c89393" providerId="ADAL" clId="{64F4694F-1AB6-4479-9D55-175F7DF81AF9}" dt="2022-09-11T16:01:10.769" v="8803" actId="478"/>
        <pc:sldMkLst>
          <pc:docMk/>
          <pc:sldMk cId="0" sldId="267"/>
        </pc:sldMkLst>
        <pc:spChg chg="add del mod">
          <ac:chgData name="Havur Giray" userId="c552bb00-ceec-4edf-9e51-7d9ce2c89393" providerId="ADAL" clId="{64F4694F-1AB6-4479-9D55-175F7DF81AF9}" dt="2022-09-11T13:38:52.246" v="5966" actId="478"/>
          <ac:spMkLst>
            <pc:docMk/>
            <pc:sldMk cId="0" sldId="267"/>
            <ac:spMk id="3" creationId="{0BC57398-B838-4EF0-6228-0240A770DACF}"/>
          </ac:spMkLst>
        </pc:spChg>
        <pc:spChg chg="add mod">
          <ac:chgData name="Havur Giray" userId="c552bb00-ceec-4edf-9e51-7d9ce2c89393" providerId="ADAL" clId="{64F4694F-1AB6-4479-9D55-175F7DF81AF9}" dt="2022-09-11T13:38:56.667" v="5983" actId="20577"/>
          <ac:spMkLst>
            <pc:docMk/>
            <pc:sldMk cId="0" sldId="267"/>
            <ac:spMk id="5" creationId="{7662A481-57DD-FE70-7402-95CE11A88779}"/>
          </ac:spMkLst>
        </pc:spChg>
        <pc:spChg chg="del">
          <ac:chgData name="Havur Giray" userId="c552bb00-ceec-4edf-9e51-7d9ce2c89393" providerId="ADAL" clId="{64F4694F-1AB6-4479-9D55-175F7DF81AF9}" dt="2022-09-11T16:01:10.769" v="8803" actId="478"/>
          <ac:spMkLst>
            <pc:docMk/>
            <pc:sldMk cId="0" sldId="267"/>
            <ac:spMk id="6" creationId="{412901C1-B5B2-87F4-9938-506D06B60799}"/>
          </ac:spMkLst>
        </pc:spChg>
        <pc:spChg chg="del mod">
          <ac:chgData name="Havur Giray" userId="c552bb00-ceec-4edf-9e51-7d9ce2c89393" providerId="ADAL" clId="{64F4694F-1AB6-4479-9D55-175F7DF81AF9}" dt="2022-09-11T13:38:49.436" v="5964" actId="478"/>
          <ac:spMkLst>
            <pc:docMk/>
            <pc:sldMk cId="0" sldId="267"/>
            <ac:spMk id="193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38:29.559" v="5961" actId="2711"/>
          <ac:spMkLst>
            <pc:docMk/>
            <pc:sldMk cId="0" sldId="267"/>
            <ac:spMk id="194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38:29.559" v="5961" actId="2711"/>
          <ac:spMkLst>
            <pc:docMk/>
            <pc:sldMk cId="0" sldId="267"/>
            <ac:spMk id="196" creationId="{00000000-0000-0000-0000-000000000000}"/>
          </ac:spMkLst>
        </pc:spChg>
        <pc:graphicFrameChg chg="modGraphic">
          <ac:chgData name="Havur Giray" userId="c552bb00-ceec-4edf-9e51-7d9ce2c89393" providerId="ADAL" clId="{64F4694F-1AB6-4479-9D55-175F7DF81AF9}" dt="2022-09-11T13:38:37.661" v="5963" actId="404"/>
          <ac:graphicFrameMkLst>
            <pc:docMk/>
            <pc:sldMk cId="0" sldId="267"/>
            <ac:graphicFrameMk id="195" creationId="{00000000-0000-0000-0000-000000000000}"/>
          </ac:graphicFrameMkLst>
        </pc:graphicFrameChg>
      </pc:sldChg>
      <pc:sldChg chg="delSp modSp mod modNotes">
        <pc:chgData name="Havur Giray" userId="c552bb00-ceec-4edf-9e51-7d9ce2c89393" providerId="ADAL" clId="{64F4694F-1AB6-4479-9D55-175F7DF81AF9}" dt="2022-09-11T16:01:08.450" v="8802" actId="478"/>
        <pc:sldMkLst>
          <pc:docMk/>
          <pc:sldMk cId="0" sldId="268"/>
        </pc:sldMkLst>
        <pc:spChg chg="del">
          <ac:chgData name="Havur Giray" userId="c552bb00-ceec-4edf-9e51-7d9ce2c89393" providerId="ADAL" clId="{64F4694F-1AB6-4479-9D55-175F7DF81AF9}" dt="2022-09-11T16:01:08.450" v="8802" actId="478"/>
          <ac:spMkLst>
            <pc:docMk/>
            <pc:sldMk cId="0" sldId="268"/>
            <ac:spMk id="2" creationId="{4ECB9254-0BD5-FDFA-CB7D-9588A6111A02}"/>
          </ac:spMkLst>
        </pc:spChg>
        <pc:spChg chg="mod">
          <ac:chgData name="Havur Giray" userId="c552bb00-ceec-4edf-9e51-7d9ce2c89393" providerId="ADAL" clId="{64F4694F-1AB6-4479-9D55-175F7DF81AF9}" dt="2022-09-11T12:48:14.701" v="4722" actId="1036"/>
          <ac:spMkLst>
            <pc:docMk/>
            <pc:sldMk cId="0" sldId="268"/>
            <ac:spMk id="201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19:48.196" v="5269" actId="207"/>
          <ac:spMkLst>
            <pc:docMk/>
            <pc:sldMk cId="0" sldId="268"/>
            <ac:spMk id="202" creationId="{00000000-0000-0000-0000-000000000000}"/>
          </ac:spMkLst>
        </pc:spChg>
      </pc:sldChg>
      <pc:sldChg chg="addSp delSp modSp mod">
        <pc:chgData name="Havur Giray" userId="c552bb00-ceec-4edf-9e51-7d9ce2c89393" providerId="ADAL" clId="{64F4694F-1AB6-4479-9D55-175F7DF81AF9}" dt="2022-09-11T16:01:59.976" v="8820" actId="478"/>
        <pc:sldMkLst>
          <pc:docMk/>
          <pc:sldMk cId="3578081288" sldId="271"/>
        </pc:sldMkLst>
        <pc:spChg chg="add del mod">
          <ac:chgData name="Havur Giray" userId="c552bb00-ceec-4edf-9e51-7d9ce2c89393" providerId="ADAL" clId="{64F4694F-1AB6-4479-9D55-175F7DF81AF9}" dt="2022-09-11T13:22:25.987" v="5354" actId="478"/>
          <ac:spMkLst>
            <pc:docMk/>
            <pc:sldMk cId="3578081288" sldId="271"/>
            <ac:spMk id="3" creationId="{A2F969C6-4AE6-F1F4-0330-6FA35DC10EDD}"/>
          </ac:spMkLst>
        </pc:spChg>
        <pc:spChg chg="mod">
          <ac:chgData name="Havur Giray" userId="c552bb00-ceec-4edf-9e51-7d9ce2c89393" providerId="ADAL" clId="{64F4694F-1AB6-4479-9D55-175F7DF81AF9}" dt="2022-09-11T15:14:04.245" v="8314" actId="1035"/>
          <ac:spMkLst>
            <pc:docMk/>
            <pc:sldMk cId="3578081288" sldId="271"/>
            <ac:spMk id="11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5:14:04.245" v="8314" actId="1035"/>
          <ac:spMkLst>
            <pc:docMk/>
            <pc:sldMk cId="3578081288" sldId="271"/>
            <ac:spMk id="13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5:14:04.245" v="8314" actId="1035"/>
          <ac:spMkLst>
            <pc:docMk/>
            <pc:sldMk cId="3578081288" sldId="271"/>
            <ac:spMk id="21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5:14:04.245" v="8314" actId="1035"/>
          <ac:spMkLst>
            <pc:docMk/>
            <pc:sldMk cId="3578081288" sldId="271"/>
            <ac:spMk id="28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5:14:04.245" v="8314" actId="1035"/>
          <ac:spMkLst>
            <pc:docMk/>
            <pc:sldMk cId="3578081288" sldId="271"/>
            <ac:spMk id="29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5:14:04.245" v="8314" actId="1035"/>
          <ac:spMkLst>
            <pc:docMk/>
            <pc:sldMk cId="3578081288" sldId="271"/>
            <ac:spMk id="30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5:14:04.245" v="8314" actId="1035"/>
          <ac:spMkLst>
            <pc:docMk/>
            <pc:sldMk cId="3578081288" sldId="271"/>
            <ac:spMk id="31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5:14:04.245" v="8314" actId="1035"/>
          <ac:spMkLst>
            <pc:docMk/>
            <pc:sldMk cId="3578081288" sldId="271"/>
            <ac:spMk id="32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5:14:04.245" v="8314" actId="1035"/>
          <ac:spMkLst>
            <pc:docMk/>
            <pc:sldMk cId="3578081288" sldId="271"/>
            <ac:spMk id="33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5:14:04.245" v="8314" actId="1035"/>
          <ac:spMkLst>
            <pc:docMk/>
            <pc:sldMk cId="3578081288" sldId="271"/>
            <ac:spMk id="34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5:14:04.245" v="8314" actId="1035"/>
          <ac:spMkLst>
            <pc:docMk/>
            <pc:sldMk cId="3578081288" sldId="271"/>
            <ac:spMk id="35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5:14:04.245" v="8314" actId="1035"/>
          <ac:spMkLst>
            <pc:docMk/>
            <pc:sldMk cId="3578081288" sldId="271"/>
            <ac:spMk id="36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5:14:04.245" v="8314" actId="1035"/>
          <ac:spMkLst>
            <pc:docMk/>
            <pc:sldMk cId="3578081288" sldId="271"/>
            <ac:spMk id="37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5:13:42.779" v="8291" actId="404"/>
          <ac:spMkLst>
            <pc:docMk/>
            <pc:sldMk cId="3578081288" sldId="271"/>
            <ac:spMk id="51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5:13:42.779" v="8291" actId="404"/>
          <ac:spMkLst>
            <pc:docMk/>
            <pc:sldMk cId="3578081288" sldId="271"/>
            <ac:spMk id="52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5:13:42.779" v="8291" actId="404"/>
          <ac:spMkLst>
            <pc:docMk/>
            <pc:sldMk cId="3578081288" sldId="271"/>
            <ac:spMk id="53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5:13:42.779" v="8291" actId="404"/>
          <ac:spMkLst>
            <pc:docMk/>
            <pc:sldMk cId="3578081288" sldId="271"/>
            <ac:spMk id="54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5:13:42.779" v="8291" actId="404"/>
          <ac:spMkLst>
            <pc:docMk/>
            <pc:sldMk cId="3578081288" sldId="271"/>
            <ac:spMk id="55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5:13:42.779" v="8291" actId="404"/>
          <ac:spMkLst>
            <pc:docMk/>
            <pc:sldMk cId="3578081288" sldId="271"/>
            <ac:spMk id="56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5:13:42.779" v="8291" actId="404"/>
          <ac:spMkLst>
            <pc:docMk/>
            <pc:sldMk cId="3578081288" sldId="271"/>
            <ac:spMk id="57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5:13:54.782" v="8297" actId="1035"/>
          <ac:spMkLst>
            <pc:docMk/>
            <pc:sldMk cId="3578081288" sldId="271"/>
            <ac:spMk id="58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5:13:42.779" v="8291" actId="404"/>
          <ac:spMkLst>
            <pc:docMk/>
            <pc:sldMk cId="3578081288" sldId="271"/>
            <ac:spMk id="59" creationId="{00000000-0000-0000-0000-000000000000}"/>
          </ac:spMkLst>
        </pc:spChg>
        <pc:spChg chg="add mod">
          <ac:chgData name="Havur Giray" userId="c552bb00-ceec-4edf-9e51-7d9ce2c89393" providerId="ADAL" clId="{64F4694F-1AB6-4479-9D55-175F7DF81AF9}" dt="2022-09-11T13:24:16.474" v="5390" actId="2711"/>
          <ac:spMkLst>
            <pc:docMk/>
            <pc:sldMk cId="3578081288" sldId="271"/>
            <ac:spMk id="60" creationId="{535AC066-7458-127D-6ABE-E4A37A0BCA3D}"/>
          </ac:spMkLst>
        </pc:spChg>
        <pc:spChg chg="del">
          <ac:chgData name="Havur Giray" userId="c552bb00-ceec-4edf-9e51-7d9ce2c89393" providerId="ADAL" clId="{64F4694F-1AB6-4479-9D55-175F7DF81AF9}" dt="2022-09-11T13:22:23.650" v="5353" actId="478"/>
          <ac:spMkLst>
            <pc:docMk/>
            <pc:sldMk cId="3578081288" sldId="271"/>
            <ac:spMk id="61" creationId="{00000000-0000-0000-0000-000000000000}"/>
          </ac:spMkLst>
        </pc:spChg>
        <pc:spChg chg="add del">
          <ac:chgData name="Havur Giray" userId="c552bb00-ceec-4edf-9e51-7d9ce2c89393" providerId="ADAL" clId="{64F4694F-1AB6-4479-9D55-175F7DF81AF9}" dt="2022-09-11T13:22:46.309" v="5385" actId="22"/>
          <ac:spMkLst>
            <pc:docMk/>
            <pc:sldMk cId="3578081288" sldId="271"/>
            <ac:spMk id="63" creationId="{4ED7D4DD-4FD1-AB28-E9C9-6A8AEFCB1C5F}"/>
          </ac:spMkLst>
        </pc:spChg>
        <pc:spChg chg="add del">
          <ac:chgData name="Havur Giray" userId="c552bb00-ceec-4edf-9e51-7d9ce2c89393" providerId="ADAL" clId="{64F4694F-1AB6-4479-9D55-175F7DF81AF9}" dt="2022-09-11T15:10:00.321" v="8131"/>
          <ac:spMkLst>
            <pc:docMk/>
            <pc:sldMk cId="3578081288" sldId="271"/>
            <ac:spMk id="2051" creationId="{FE833540-5C7B-9CF3-A7A1-5808AEA06F64}"/>
          </ac:spMkLst>
        </pc:spChg>
        <pc:spChg chg="del">
          <ac:chgData name="Havur Giray" userId="c552bb00-ceec-4edf-9e51-7d9ce2c89393" providerId="ADAL" clId="{64F4694F-1AB6-4479-9D55-175F7DF81AF9}" dt="2022-09-11T16:01:59.976" v="8820" actId="478"/>
          <ac:spMkLst>
            <pc:docMk/>
            <pc:sldMk cId="3578081288" sldId="271"/>
            <ac:spMk id="2053" creationId="{6DEDFA46-D153-7021-8717-6202E05DA2E5}"/>
          </ac:spMkLst>
        </pc:spChg>
        <pc:grpChg chg="mod">
          <ac:chgData name="Havur Giray" userId="c552bb00-ceec-4edf-9e51-7d9ce2c89393" providerId="ADAL" clId="{64F4694F-1AB6-4479-9D55-175F7DF81AF9}" dt="2022-09-11T15:14:04.245" v="8314" actId="1035"/>
          <ac:grpSpMkLst>
            <pc:docMk/>
            <pc:sldMk cId="3578081288" sldId="271"/>
            <ac:grpSpMk id="5" creationId="{00000000-0000-0000-0000-000000000000}"/>
          </ac:grpSpMkLst>
        </pc:grpChg>
        <pc:grpChg chg="mod">
          <ac:chgData name="Havur Giray" userId="c552bb00-ceec-4edf-9e51-7d9ce2c89393" providerId="ADAL" clId="{64F4694F-1AB6-4479-9D55-175F7DF81AF9}" dt="2022-09-11T15:14:04.245" v="8314" actId="1035"/>
          <ac:grpSpMkLst>
            <pc:docMk/>
            <pc:sldMk cId="3578081288" sldId="271"/>
            <ac:grpSpMk id="8" creationId="{00000000-0000-0000-0000-000000000000}"/>
          </ac:grpSpMkLst>
        </pc:grpChg>
        <pc:grpChg chg="mod">
          <ac:chgData name="Havur Giray" userId="c552bb00-ceec-4edf-9e51-7d9ce2c89393" providerId="ADAL" clId="{64F4694F-1AB6-4479-9D55-175F7DF81AF9}" dt="2022-09-11T15:14:04.245" v="8314" actId="1035"/>
          <ac:grpSpMkLst>
            <pc:docMk/>
            <pc:sldMk cId="3578081288" sldId="271"/>
            <ac:grpSpMk id="9" creationId="{00000000-0000-0000-0000-000000000000}"/>
          </ac:grpSpMkLst>
        </pc:grpChg>
        <pc:grpChg chg="mod">
          <ac:chgData name="Havur Giray" userId="c552bb00-ceec-4edf-9e51-7d9ce2c89393" providerId="ADAL" clId="{64F4694F-1AB6-4479-9D55-175F7DF81AF9}" dt="2022-09-11T15:14:04.245" v="8314" actId="1035"/>
          <ac:grpSpMkLst>
            <pc:docMk/>
            <pc:sldMk cId="3578081288" sldId="271"/>
            <ac:grpSpMk id="10" creationId="{00000000-0000-0000-0000-000000000000}"/>
          </ac:grpSpMkLst>
        </pc:grpChg>
        <pc:grpChg chg="mod">
          <ac:chgData name="Havur Giray" userId="c552bb00-ceec-4edf-9e51-7d9ce2c89393" providerId="ADAL" clId="{64F4694F-1AB6-4479-9D55-175F7DF81AF9}" dt="2022-09-11T15:14:04.245" v="8314" actId="1035"/>
          <ac:grpSpMkLst>
            <pc:docMk/>
            <pc:sldMk cId="3578081288" sldId="271"/>
            <ac:grpSpMk id="12" creationId="{00000000-0000-0000-0000-000000000000}"/>
          </ac:grpSpMkLst>
        </pc:grpChg>
        <pc:grpChg chg="mod">
          <ac:chgData name="Havur Giray" userId="c552bb00-ceec-4edf-9e51-7d9ce2c89393" providerId="ADAL" clId="{64F4694F-1AB6-4479-9D55-175F7DF81AF9}" dt="2022-09-11T15:14:04.245" v="8314" actId="1035"/>
          <ac:grpSpMkLst>
            <pc:docMk/>
            <pc:sldMk cId="3578081288" sldId="271"/>
            <ac:grpSpMk id="18" creationId="{00000000-0000-0000-0000-000000000000}"/>
          </ac:grpSpMkLst>
        </pc:grpChg>
        <pc:grpChg chg="mod">
          <ac:chgData name="Havur Giray" userId="c552bb00-ceec-4edf-9e51-7d9ce2c89393" providerId="ADAL" clId="{64F4694F-1AB6-4479-9D55-175F7DF81AF9}" dt="2022-09-11T15:14:04.245" v="8314" actId="1035"/>
          <ac:grpSpMkLst>
            <pc:docMk/>
            <pc:sldMk cId="3578081288" sldId="271"/>
            <ac:grpSpMk id="22" creationId="{00000000-0000-0000-0000-000000000000}"/>
          </ac:grpSpMkLst>
        </pc:grpChg>
        <pc:grpChg chg="mod">
          <ac:chgData name="Havur Giray" userId="c552bb00-ceec-4edf-9e51-7d9ce2c89393" providerId="ADAL" clId="{64F4694F-1AB6-4479-9D55-175F7DF81AF9}" dt="2022-09-11T15:13:28.818" v="8285" actId="1076"/>
          <ac:grpSpMkLst>
            <pc:docMk/>
            <pc:sldMk cId="3578081288" sldId="271"/>
            <ac:grpSpMk id="50" creationId="{00000000-0000-0000-0000-000000000000}"/>
          </ac:grpSpMkLst>
        </pc:grpChg>
        <pc:picChg chg="mod">
          <ac:chgData name="Havur Giray" userId="c552bb00-ceec-4edf-9e51-7d9ce2c89393" providerId="ADAL" clId="{64F4694F-1AB6-4479-9D55-175F7DF81AF9}" dt="2022-09-11T15:14:04.245" v="8314" actId="1035"/>
          <ac:picMkLst>
            <pc:docMk/>
            <pc:sldMk cId="3578081288" sldId="271"/>
            <ac:picMk id="6" creationId="{00000000-0000-0000-0000-000000000000}"/>
          </ac:picMkLst>
        </pc:picChg>
        <pc:picChg chg="mod">
          <ac:chgData name="Havur Giray" userId="c552bb00-ceec-4edf-9e51-7d9ce2c89393" providerId="ADAL" clId="{64F4694F-1AB6-4479-9D55-175F7DF81AF9}" dt="2022-09-11T15:14:04.245" v="8314" actId="1035"/>
          <ac:picMkLst>
            <pc:docMk/>
            <pc:sldMk cId="3578081288" sldId="271"/>
            <ac:picMk id="7" creationId="{00000000-0000-0000-0000-000000000000}"/>
          </ac:picMkLst>
        </pc:picChg>
        <pc:picChg chg="mod">
          <ac:chgData name="Havur Giray" userId="c552bb00-ceec-4edf-9e51-7d9ce2c89393" providerId="ADAL" clId="{64F4694F-1AB6-4479-9D55-175F7DF81AF9}" dt="2022-09-11T15:14:04.245" v="8314" actId="1035"/>
          <ac:picMkLst>
            <pc:docMk/>
            <pc:sldMk cId="3578081288" sldId="271"/>
            <ac:picMk id="23" creationId="{00000000-0000-0000-0000-000000000000}"/>
          </ac:picMkLst>
        </pc:picChg>
        <pc:picChg chg="mod">
          <ac:chgData name="Havur Giray" userId="c552bb00-ceec-4edf-9e51-7d9ce2c89393" providerId="ADAL" clId="{64F4694F-1AB6-4479-9D55-175F7DF81AF9}" dt="2022-09-11T15:14:04.245" v="8314" actId="1035"/>
          <ac:picMkLst>
            <pc:docMk/>
            <pc:sldMk cId="3578081288" sldId="271"/>
            <ac:picMk id="24" creationId="{00000000-0000-0000-0000-000000000000}"/>
          </ac:picMkLst>
        </pc:picChg>
        <pc:picChg chg="mod">
          <ac:chgData name="Havur Giray" userId="c552bb00-ceec-4edf-9e51-7d9ce2c89393" providerId="ADAL" clId="{64F4694F-1AB6-4479-9D55-175F7DF81AF9}" dt="2022-09-11T15:14:04.245" v="8314" actId="1035"/>
          <ac:picMkLst>
            <pc:docMk/>
            <pc:sldMk cId="3578081288" sldId="271"/>
            <ac:picMk id="25" creationId="{00000000-0000-0000-0000-000000000000}"/>
          </ac:picMkLst>
        </pc:picChg>
        <pc:picChg chg="mod">
          <ac:chgData name="Havur Giray" userId="c552bb00-ceec-4edf-9e51-7d9ce2c89393" providerId="ADAL" clId="{64F4694F-1AB6-4479-9D55-175F7DF81AF9}" dt="2022-09-11T15:14:04.245" v="8314" actId="1035"/>
          <ac:picMkLst>
            <pc:docMk/>
            <pc:sldMk cId="3578081288" sldId="271"/>
            <ac:picMk id="26" creationId="{00000000-0000-0000-0000-000000000000}"/>
          </ac:picMkLst>
        </pc:picChg>
        <pc:picChg chg="mod">
          <ac:chgData name="Havur Giray" userId="c552bb00-ceec-4edf-9e51-7d9ce2c89393" providerId="ADAL" clId="{64F4694F-1AB6-4479-9D55-175F7DF81AF9}" dt="2022-09-11T15:14:04.245" v="8314" actId="1035"/>
          <ac:picMkLst>
            <pc:docMk/>
            <pc:sldMk cId="3578081288" sldId="271"/>
            <ac:picMk id="27" creationId="{00000000-0000-0000-0000-000000000000}"/>
          </ac:picMkLst>
        </pc:picChg>
        <pc:picChg chg="del mod">
          <ac:chgData name="Havur Giray" userId="c552bb00-ceec-4edf-9e51-7d9ce2c89393" providerId="ADAL" clId="{64F4694F-1AB6-4479-9D55-175F7DF81AF9}" dt="2022-09-11T15:10:37.079" v="8142" actId="478"/>
          <ac:picMkLst>
            <pc:docMk/>
            <pc:sldMk cId="3578081288" sldId="271"/>
            <ac:picMk id="38" creationId="{00000000-0000-0000-0000-000000000000}"/>
          </ac:picMkLst>
        </pc:picChg>
        <pc:picChg chg="del mod">
          <ac:chgData name="Havur Giray" userId="c552bb00-ceec-4edf-9e51-7d9ce2c89393" providerId="ADAL" clId="{64F4694F-1AB6-4479-9D55-175F7DF81AF9}" dt="2022-09-11T15:07:07.065" v="8075" actId="478"/>
          <ac:picMkLst>
            <pc:docMk/>
            <pc:sldMk cId="3578081288" sldId="271"/>
            <ac:picMk id="39" creationId="{00000000-0000-0000-0000-000000000000}"/>
          </ac:picMkLst>
        </pc:picChg>
        <pc:picChg chg="del mod">
          <ac:chgData name="Havur Giray" userId="c552bb00-ceec-4edf-9e51-7d9ce2c89393" providerId="ADAL" clId="{64F4694F-1AB6-4479-9D55-175F7DF81AF9}" dt="2022-09-11T15:04:22.276" v="8032" actId="478"/>
          <ac:picMkLst>
            <pc:docMk/>
            <pc:sldMk cId="3578081288" sldId="271"/>
            <ac:picMk id="40" creationId="{00000000-0000-0000-0000-000000000000}"/>
          </ac:picMkLst>
        </pc:picChg>
        <pc:picChg chg="del mod">
          <ac:chgData name="Havur Giray" userId="c552bb00-ceec-4edf-9e51-7d9ce2c89393" providerId="ADAL" clId="{64F4694F-1AB6-4479-9D55-175F7DF81AF9}" dt="2022-09-11T15:03:46.997" v="8023" actId="478"/>
          <ac:picMkLst>
            <pc:docMk/>
            <pc:sldMk cId="3578081288" sldId="271"/>
            <ac:picMk id="41" creationId="{00000000-0000-0000-0000-000000000000}"/>
          </ac:picMkLst>
        </pc:picChg>
        <pc:picChg chg="del mod">
          <ac:chgData name="Havur Giray" userId="c552bb00-ceec-4edf-9e51-7d9ce2c89393" providerId="ADAL" clId="{64F4694F-1AB6-4479-9D55-175F7DF81AF9}" dt="2022-09-11T15:08:04.058" v="8092" actId="478"/>
          <ac:picMkLst>
            <pc:docMk/>
            <pc:sldMk cId="3578081288" sldId="271"/>
            <ac:picMk id="42" creationId="{00000000-0000-0000-0000-000000000000}"/>
          </ac:picMkLst>
        </pc:picChg>
        <pc:picChg chg="del mod">
          <ac:chgData name="Havur Giray" userId="c552bb00-ceec-4edf-9e51-7d9ce2c89393" providerId="ADAL" clId="{64F4694F-1AB6-4479-9D55-175F7DF81AF9}" dt="2022-09-11T15:11:21.158" v="8160" actId="478"/>
          <ac:picMkLst>
            <pc:docMk/>
            <pc:sldMk cId="3578081288" sldId="271"/>
            <ac:picMk id="43" creationId="{00000000-0000-0000-0000-000000000000}"/>
          </ac:picMkLst>
        </pc:picChg>
        <pc:picChg chg="del mod">
          <ac:chgData name="Havur Giray" userId="c552bb00-ceec-4edf-9e51-7d9ce2c89393" providerId="ADAL" clId="{64F4694F-1AB6-4479-9D55-175F7DF81AF9}" dt="2022-09-11T15:09:02.649" v="8098" actId="478"/>
          <ac:picMkLst>
            <pc:docMk/>
            <pc:sldMk cId="3578081288" sldId="271"/>
            <ac:picMk id="44" creationId="{00000000-0000-0000-0000-000000000000}"/>
          </ac:picMkLst>
        </pc:picChg>
        <pc:picChg chg="del mod">
          <ac:chgData name="Havur Giray" userId="c552bb00-ceec-4edf-9e51-7d9ce2c89393" providerId="ADAL" clId="{64F4694F-1AB6-4479-9D55-175F7DF81AF9}" dt="2022-09-11T15:06:36.690" v="8067" actId="478"/>
          <ac:picMkLst>
            <pc:docMk/>
            <pc:sldMk cId="3578081288" sldId="271"/>
            <ac:picMk id="45" creationId="{00000000-0000-0000-0000-000000000000}"/>
          </ac:picMkLst>
        </pc:picChg>
        <pc:picChg chg="del mod">
          <ac:chgData name="Havur Giray" userId="c552bb00-ceec-4edf-9e51-7d9ce2c89393" providerId="ADAL" clId="{64F4694F-1AB6-4479-9D55-175F7DF81AF9}" dt="2022-09-11T15:10:13.095" v="8134" actId="478"/>
          <ac:picMkLst>
            <pc:docMk/>
            <pc:sldMk cId="3578081288" sldId="271"/>
            <ac:picMk id="46" creationId="{00000000-0000-0000-0000-000000000000}"/>
          </ac:picMkLst>
        </pc:picChg>
        <pc:picChg chg="del mod">
          <ac:chgData name="Havur Giray" userId="c552bb00-ceec-4edf-9e51-7d9ce2c89393" providerId="ADAL" clId="{64F4694F-1AB6-4479-9D55-175F7DF81AF9}" dt="2022-09-11T15:05:50.004" v="8053" actId="478"/>
          <ac:picMkLst>
            <pc:docMk/>
            <pc:sldMk cId="3578081288" sldId="271"/>
            <ac:picMk id="47" creationId="{00000000-0000-0000-0000-000000000000}"/>
          </ac:picMkLst>
        </pc:picChg>
        <pc:picChg chg="add del mod">
          <ac:chgData name="Havur Giray" userId="c552bb00-ceec-4edf-9e51-7d9ce2c89393" providerId="ADAL" clId="{64F4694F-1AB6-4479-9D55-175F7DF81AF9}" dt="2022-09-11T15:04:54.272" v="8041" actId="478"/>
          <ac:picMkLst>
            <pc:docMk/>
            <pc:sldMk cId="3578081288" sldId="271"/>
            <ac:picMk id="48" creationId="{00000000-0000-0000-0000-000000000000}"/>
          </ac:picMkLst>
        </pc:picChg>
        <pc:picChg chg="del mod">
          <ac:chgData name="Havur Giray" userId="c552bb00-ceec-4edf-9e51-7d9ce2c89393" providerId="ADAL" clId="{64F4694F-1AB6-4479-9D55-175F7DF81AF9}" dt="2022-09-11T15:07:36.068" v="8084" actId="478"/>
          <ac:picMkLst>
            <pc:docMk/>
            <pc:sldMk cId="3578081288" sldId="271"/>
            <ac:picMk id="49" creationId="{00000000-0000-0000-0000-000000000000}"/>
          </ac:picMkLst>
        </pc:picChg>
        <pc:picChg chg="add mod">
          <ac:chgData name="Havur Giray" userId="c552bb00-ceec-4edf-9e51-7d9ce2c89393" providerId="ADAL" clId="{64F4694F-1AB6-4479-9D55-175F7DF81AF9}" dt="2022-09-11T15:12:02.663" v="8198" actId="1076"/>
          <ac:picMkLst>
            <pc:docMk/>
            <pc:sldMk cId="3578081288" sldId="271"/>
            <ac:picMk id="2049" creationId="{87FB905A-588E-A944-9CAF-DFDFF05198D4}"/>
          </ac:picMkLst>
        </pc:picChg>
        <pc:picChg chg="add mod">
          <ac:chgData name="Havur Giray" userId="c552bb00-ceec-4edf-9e51-7d9ce2c89393" providerId="ADAL" clId="{64F4694F-1AB6-4479-9D55-175F7DF81AF9}" dt="2022-09-11T15:13:09.183" v="8258" actId="1076"/>
          <ac:picMkLst>
            <pc:docMk/>
            <pc:sldMk cId="3578081288" sldId="271"/>
            <ac:picMk id="2050" creationId="{54D056C4-EF46-9B0A-6BAF-D16E840EB5B3}"/>
          </ac:picMkLst>
        </pc:picChg>
        <pc:picChg chg="add mod">
          <ac:chgData name="Havur Giray" userId="c552bb00-ceec-4edf-9e51-7d9ce2c89393" providerId="ADAL" clId="{64F4694F-1AB6-4479-9D55-175F7DF81AF9}" dt="2022-09-11T15:13:05.033" v="8253" actId="1076"/>
          <ac:picMkLst>
            <pc:docMk/>
            <pc:sldMk cId="3578081288" sldId="271"/>
            <ac:picMk id="2052" creationId="{DEC620DA-A466-626E-FC5E-191941ADB829}"/>
          </ac:picMkLst>
        </pc:picChg>
        <pc:picChg chg="add del mod">
          <ac:chgData name="Havur Giray" userId="c552bb00-ceec-4edf-9e51-7d9ce2c89393" providerId="ADAL" clId="{64F4694F-1AB6-4479-9D55-175F7DF81AF9}" dt="2022-09-11T15:13:10.112" v="8259" actId="1076"/>
          <ac:picMkLst>
            <pc:docMk/>
            <pc:sldMk cId="3578081288" sldId="271"/>
            <ac:picMk id="2054" creationId="{E14AD00A-1156-6D58-0A78-DBF5E6DB6591}"/>
          </ac:picMkLst>
        </pc:picChg>
        <pc:picChg chg="add mod">
          <ac:chgData name="Havur Giray" userId="c552bb00-ceec-4edf-9e51-7d9ce2c89393" providerId="ADAL" clId="{64F4694F-1AB6-4479-9D55-175F7DF81AF9}" dt="2022-09-11T15:13:08.617" v="8257" actId="1076"/>
          <ac:picMkLst>
            <pc:docMk/>
            <pc:sldMk cId="3578081288" sldId="271"/>
            <ac:picMk id="2056" creationId="{C25D0DA1-9AE7-EBA8-4A04-D80F29BF264C}"/>
          </ac:picMkLst>
        </pc:picChg>
        <pc:picChg chg="add mod">
          <ac:chgData name="Havur Giray" userId="c552bb00-ceec-4edf-9e51-7d9ce2c89393" providerId="ADAL" clId="{64F4694F-1AB6-4479-9D55-175F7DF81AF9}" dt="2022-09-11T15:12:40.664" v="8237" actId="1076"/>
          <ac:picMkLst>
            <pc:docMk/>
            <pc:sldMk cId="3578081288" sldId="271"/>
            <ac:picMk id="2058" creationId="{A9B8516B-2E4B-3417-98CE-9E9DCC672142}"/>
          </ac:picMkLst>
        </pc:picChg>
        <pc:picChg chg="add mod">
          <ac:chgData name="Havur Giray" userId="c552bb00-ceec-4edf-9e51-7d9ce2c89393" providerId="ADAL" clId="{64F4694F-1AB6-4479-9D55-175F7DF81AF9}" dt="2022-09-11T15:12:50.109" v="8244" actId="1076"/>
          <ac:picMkLst>
            <pc:docMk/>
            <pc:sldMk cId="3578081288" sldId="271"/>
            <ac:picMk id="2060" creationId="{BB14C615-037F-7C32-6B08-9B9C1C4F725D}"/>
          </ac:picMkLst>
        </pc:picChg>
        <pc:picChg chg="add mod">
          <ac:chgData name="Havur Giray" userId="c552bb00-ceec-4edf-9e51-7d9ce2c89393" providerId="ADAL" clId="{64F4694F-1AB6-4479-9D55-175F7DF81AF9}" dt="2022-09-11T15:12:13.665" v="8211" actId="1076"/>
          <ac:picMkLst>
            <pc:docMk/>
            <pc:sldMk cId="3578081288" sldId="271"/>
            <ac:picMk id="2062" creationId="{0C01EF31-FC96-FF4F-D5CA-2205B75FAB3C}"/>
          </ac:picMkLst>
        </pc:picChg>
        <pc:picChg chg="add mod">
          <ac:chgData name="Havur Giray" userId="c552bb00-ceec-4edf-9e51-7d9ce2c89393" providerId="ADAL" clId="{64F4694F-1AB6-4479-9D55-175F7DF81AF9}" dt="2022-09-11T15:13:12.895" v="8260" actId="1076"/>
          <ac:picMkLst>
            <pc:docMk/>
            <pc:sldMk cId="3578081288" sldId="271"/>
            <ac:picMk id="2064" creationId="{0C293E70-64DA-42AE-83DA-AD8A2C2E3385}"/>
          </ac:picMkLst>
        </pc:picChg>
        <pc:picChg chg="add mod">
          <ac:chgData name="Havur Giray" userId="c552bb00-ceec-4edf-9e51-7d9ce2c89393" providerId="ADAL" clId="{64F4694F-1AB6-4479-9D55-175F7DF81AF9}" dt="2022-09-11T15:12:51.221" v="8245" actId="1076"/>
          <ac:picMkLst>
            <pc:docMk/>
            <pc:sldMk cId="3578081288" sldId="271"/>
            <ac:picMk id="2068" creationId="{85A74A8A-2D12-6FB3-E821-E65219D584E7}"/>
          </ac:picMkLst>
        </pc:picChg>
        <pc:picChg chg="add mod">
          <ac:chgData name="Havur Giray" userId="c552bb00-ceec-4edf-9e51-7d9ce2c89393" providerId="ADAL" clId="{64F4694F-1AB6-4479-9D55-175F7DF81AF9}" dt="2022-09-11T15:13:14.062" v="8261" actId="1076"/>
          <ac:picMkLst>
            <pc:docMk/>
            <pc:sldMk cId="3578081288" sldId="271"/>
            <ac:picMk id="2070" creationId="{A2AD75E3-1175-5599-54CE-7954CE0CB9E7}"/>
          </ac:picMkLst>
        </pc:picChg>
        <pc:picChg chg="add mod">
          <ac:chgData name="Havur Giray" userId="c552bb00-ceec-4edf-9e51-7d9ce2c89393" providerId="ADAL" clId="{64F4694F-1AB6-4479-9D55-175F7DF81AF9}" dt="2022-09-11T15:12:49.339" v="8243" actId="1076"/>
          <ac:picMkLst>
            <pc:docMk/>
            <pc:sldMk cId="3578081288" sldId="271"/>
            <ac:picMk id="2072" creationId="{059D6CBE-BD91-A838-A448-D52F99CF83A8}"/>
          </ac:picMkLst>
        </pc:picChg>
        <pc:cxnChg chg="mod">
          <ac:chgData name="Havur Giray" userId="c552bb00-ceec-4edf-9e51-7d9ce2c89393" providerId="ADAL" clId="{64F4694F-1AB6-4479-9D55-175F7DF81AF9}" dt="2022-09-11T15:14:04.245" v="8314" actId="1035"/>
          <ac:cxnSpMkLst>
            <pc:docMk/>
            <pc:sldMk cId="3578081288" sldId="271"/>
            <ac:cxnSpMk id="14" creationId="{00000000-0000-0000-0000-000000000000}"/>
          </ac:cxnSpMkLst>
        </pc:cxnChg>
        <pc:cxnChg chg="mod">
          <ac:chgData name="Havur Giray" userId="c552bb00-ceec-4edf-9e51-7d9ce2c89393" providerId="ADAL" clId="{64F4694F-1AB6-4479-9D55-175F7DF81AF9}" dt="2022-09-11T15:14:04.245" v="8314" actId="1035"/>
          <ac:cxnSpMkLst>
            <pc:docMk/>
            <pc:sldMk cId="3578081288" sldId="271"/>
            <ac:cxnSpMk id="15" creationId="{00000000-0000-0000-0000-000000000000}"/>
          </ac:cxnSpMkLst>
        </pc:cxnChg>
        <pc:cxnChg chg="mod">
          <ac:chgData name="Havur Giray" userId="c552bb00-ceec-4edf-9e51-7d9ce2c89393" providerId="ADAL" clId="{64F4694F-1AB6-4479-9D55-175F7DF81AF9}" dt="2022-09-11T15:14:04.245" v="8314" actId="1035"/>
          <ac:cxnSpMkLst>
            <pc:docMk/>
            <pc:sldMk cId="3578081288" sldId="271"/>
            <ac:cxnSpMk id="16" creationId="{00000000-0000-0000-0000-000000000000}"/>
          </ac:cxnSpMkLst>
        </pc:cxnChg>
        <pc:cxnChg chg="mod">
          <ac:chgData name="Havur Giray" userId="c552bb00-ceec-4edf-9e51-7d9ce2c89393" providerId="ADAL" clId="{64F4694F-1AB6-4479-9D55-175F7DF81AF9}" dt="2022-09-11T15:14:04.245" v="8314" actId="1035"/>
          <ac:cxnSpMkLst>
            <pc:docMk/>
            <pc:sldMk cId="3578081288" sldId="271"/>
            <ac:cxnSpMk id="17" creationId="{00000000-0000-0000-0000-000000000000}"/>
          </ac:cxnSpMkLst>
        </pc:cxnChg>
        <pc:cxnChg chg="mod">
          <ac:chgData name="Havur Giray" userId="c552bb00-ceec-4edf-9e51-7d9ce2c89393" providerId="ADAL" clId="{64F4694F-1AB6-4479-9D55-175F7DF81AF9}" dt="2022-09-11T15:14:04.245" v="8314" actId="1035"/>
          <ac:cxnSpMkLst>
            <pc:docMk/>
            <pc:sldMk cId="3578081288" sldId="271"/>
            <ac:cxnSpMk id="19" creationId="{00000000-0000-0000-0000-000000000000}"/>
          </ac:cxnSpMkLst>
        </pc:cxnChg>
        <pc:cxnChg chg="mod">
          <ac:chgData name="Havur Giray" userId="c552bb00-ceec-4edf-9e51-7d9ce2c89393" providerId="ADAL" clId="{64F4694F-1AB6-4479-9D55-175F7DF81AF9}" dt="2022-09-11T15:14:04.245" v="8314" actId="1035"/>
          <ac:cxnSpMkLst>
            <pc:docMk/>
            <pc:sldMk cId="3578081288" sldId="271"/>
            <ac:cxnSpMk id="20" creationId="{00000000-0000-0000-0000-000000000000}"/>
          </ac:cxnSpMkLst>
        </pc:cxnChg>
      </pc:sldChg>
      <pc:sldChg chg="addSp modSp">
        <pc:chgData name="Havur Giray" userId="c552bb00-ceec-4edf-9e51-7d9ce2c89393" providerId="ADAL" clId="{64F4694F-1AB6-4479-9D55-175F7DF81AF9}" dt="2022-09-13T10:02:41.156" v="20197"/>
        <pc:sldMkLst>
          <pc:docMk/>
          <pc:sldMk cId="4184601512" sldId="271"/>
        </pc:sldMkLst>
        <pc:spChg chg="add mod">
          <ac:chgData name="Havur Giray" userId="c552bb00-ceec-4edf-9e51-7d9ce2c89393" providerId="ADAL" clId="{64F4694F-1AB6-4479-9D55-175F7DF81AF9}" dt="2022-09-13T10:02:41.156" v="20197"/>
          <ac:spMkLst>
            <pc:docMk/>
            <pc:sldMk cId="4184601512" sldId="271"/>
            <ac:spMk id="2" creationId="{3EFF249E-CD15-60FF-7AE4-51B631D84F03}"/>
          </ac:spMkLst>
        </pc:spChg>
      </pc:sldChg>
      <pc:sldChg chg="addSp delSp modSp mod">
        <pc:chgData name="Havur Giray" userId="c552bb00-ceec-4edf-9e51-7d9ce2c89393" providerId="ADAL" clId="{64F4694F-1AB6-4479-9D55-175F7DF81AF9}" dt="2022-09-11T16:01:28.341" v="8809" actId="478"/>
        <pc:sldMkLst>
          <pc:docMk/>
          <pc:sldMk cId="1870304553" sldId="272"/>
        </pc:sldMkLst>
        <pc:spChg chg="add del mod">
          <ac:chgData name="Havur Giray" userId="c552bb00-ceec-4edf-9e51-7d9ce2c89393" providerId="ADAL" clId="{64F4694F-1AB6-4479-9D55-175F7DF81AF9}" dt="2022-09-11T13:56:59.393" v="6858" actId="478"/>
          <ac:spMkLst>
            <pc:docMk/>
            <pc:sldMk cId="1870304553" sldId="272"/>
            <ac:spMk id="3" creationId="{242A7E20-3038-9835-B69C-E74886BC6F3C}"/>
          </ac:spMkLst>
        </pc:spChg>
        <pc:spChg chg="add mod">
          <ac:chgData name="Havur Giray" userId="c552bb00-ceec-4edf-9e51-7d9ce2c89393" providerId="ADAL" clId="{64F4694F-1AB6-4479-9D55-175F7DF81AF9}" dt="2022-09-11T13:57:05.085" v="6889" actId="20577"/>
          <ac:spMkLst>
            <pc:docMk/>
            <pc:sldMk cId="1870304553" sldId="272"/>
            <ac:spMk id="5" creationId="{E740F7FC-EA93-A723-45FA-D9C1A5F2CCAC}"/>
          </ac:spMkLst>
        </pc:spChg>
        <pc:spChg chg="del">
          <ac:chgData name="Havur Giray" userId="c552bb00-ceec-4edf-9e51-7d9ce2c89393" providerId="ADAL" clId="{64F4694F-1AB6-4479-9D55-175F7DF81AF9}" dt="2022-09-11T16:01:28.341" v="8809" actId="478"/>
          <ac:spMkLst>
            <pc:docMk/>
            <pc:sldMk cId="1870304553" sldId="272"/>
            <ac:spMk id="6" creationId="{B5689E86-635C-589C-88E2-81C8EAD529EB}"/>
          </ac:spMkLst>
        </pc:spChg>
        <pc:spChg chg="del">
          <ac:chgData name="Havur Giray" userId="c552bb00-ceec-4edf-9e51-7d9ce2c89393" providerId="ADAL" clId="{64F4694F-1AB6-4479-9D55-175F7DF81AF9}" dt="2022-09-11T13:56:54.918" v="6857" actId="478"/>
          <ac:spMkLst>
            <pc:docMk/>
            <pc:sldMk cId="1870304553" sldId="272"/>
            <ac:spMk id="131" creationId="{00000000-0000-0000-0000-000000000000}"/>
          </ac:spMkLst>
        </pc:spChg>
        <pc:picChg chg="mod">
          <ac:chgData name="Havur Giray" userId="c552bb00-ceec-4edf-9e51-7d9ce2c89393" providerId="ADAL" clId="{64F4694F-1AB6-4479-9D55-175F7DF81AF9}" dt="2022-09-11T13:57:09.539" v="6901" actId="1036"/>
          <ac:picMkLst>
            <pc:docMk/>
            <pc:sldMk cId="1870304553" sldId="272"/>
            <ac:picMk id="7" creationId="{00000000-0000-0000-0000-000000000000}"/>
          </ac:picMkLst>
        </pc:picChg>
      </pc:sldChg>
      <pc:sldChg chg="addSp delSp modSp mod">
        <pc:chgData name="Havur Giray" userId="c552bb00-ceec-4edf-9e51-7d9ce2c89393" providerId="ADAL" clId="{64F4694F-1AB6-4479-9D55-175F7DF81AF9}" dt="2022-09-11T16:01:25.349" v="8808" actId="478"/>
        <pc:sldMkLst>
          <pc:docMk/>
          <pc:sldMk cId="966582366" sldId="273"/>
        </pc:sldMkLst>
        <pc:spChg chg="mod">
          <ac:chgData name="Havur Giray" userId="c552bb00-ceec-4edf-9e51-7d9ce2c89393" providerId="ADAL" clId="{64F4694F-1AB6-4479-9D55-175F7DF81AF9}" dt="2022-09-11T14:45:36.999" v="7611" actId="1038"/>
          <ac:spMkLst>
            <pc:docMk/>
            <pc:sldMk cId="966582366" sldId="273"/>
            <ac:spMk id="2" creationId="{00000000-0000-0000-0000-000000000000}"/>
          </ac:spMkLst>
        </pc:spChg>
        <pc:spChg chg="add del mod">
          <ac:chgData name="Havur Giray" userId="c552bb00-ceec-4edf-9e51-7d9ce2c89393" providerId="ADAL" clId="{64F4694F-1AB6-4479-9D55-175F7DF81AF9}" dt="2022-09-11T13:57:34.274" v="6912" actId="478"/>
          <ac:spMkLst>
            <pc:docMk/>
            <pc:sldMk cId="966582366" sldId="273"/>
            <ac:spMk id="4" creationId="{67C6C781-66C0-32B9-2E70-868F7F97E827}"/>
          </ac:spMkLst>
        </pc:spChg>
        <pc:spChg chg="add mod">
          <ac:chgData name="Havur Giray" userId="c552bb00-ceec-4edf-9e51-7d9ce2c89393" providerId="ADAL" clId="{64F4694F-1AB6-4479-9D55-175F7DF81AF9}" dt="2022-09-11T13:57:42.210" v="6945" actId="20577"/>
          <ac:spMkLst>
            <pc:docMk/>
            <pc:sldMk cId="966582366" sldId="273"/>
            <ac:spMk id="6" creationId="{750E43F6-2379-0179-BFAB-A0D84667F8C2}"/>
          </ac:spMkLst>
        </pc:spChg>
        <pc:spChg chg="del">
          <ac:chgData name="Havur Giray" userId="c552bb00-ceec-4edf-9e51-7d9ce2c89393" providerId="ADAL" clId="{64F4694F-1AB6-4479-9D55-175F7DF81AF9}" dt="2022-09-11T16:01:25.349" v="8808" actId="478"/>
          <ac:spMkLst>
            <pc:docMk/>
            <pc:sldMk cId="966582366" sldId="273"/>
            <ac:spMk id="7" creationId="{FEB9A8E1-BC37-191A-F551-E73ADB0DE2FE}"/>
          </ac:spMkLst>
        </pc:spChg>
        <pc:spChg chg="del mod">
          <ac:chgData name="Havur Giray" userId="c552bb00-ceec-4edf-9e51-7d9ce2c89393" providerId="ADAL" clId="{64F4694F-1AB6-4479-9D55-175F7DF81AF9}" dt="2022-09-11T13:57:32.560" v="6910" actId="478"/>
          <ac:spMkLst>
            <pc:docMk/>
            <pc:sldMk cId="966582366" sldId="273"/>
            <ac:spMk id="131" creationId="{00000000-0000-0000-0000-000000000000}"/>
          </ac:spMkLst>
        </pc:spChg>
      </pc:sldChg>
      <pc:sldChg chg="addSp delSp modSp mod">
        <pc:chgData name="Havur Giray" userId="c552bb00-ceec-4edf-9e51-7d9ce2c89393" providerId="ADAL" clId="{64F4694F-1AB6-4479-9D55-175F7DF81AF9}" dt="2022-09-11T16:01:22.941" v="8807" actId="478"/>
        <pc:sldMkLst>
          <pc:docMk/>
          <pc:sldMk cId="1770926853" sldId="274"/>
        </pc:sldMkLst>
        <pc:spChg chg="mod">
          <ac:chgData name="Havur Giray" userId="c552bb00-ceec-4edf-9e51-7d9ce2c89393" providerId="ADAL" clId="{64F4694F-1AB6-4479-9D55-175F7DF81AF9}" dt="2022-09-11T14:45:44.261" v="7623" actId="1035"/>
          <ac:spMkLst>
            <pc:docMk/>
            <pc:sldMk cId="1770926853" sldId="274"/>
            <ac:spMk id="2" creationId="{00000000-0000-0000-0000-000000000000}"/>
          </ac:spMkLst>
        </pc:spChg>
        <pc:spChg chg="add del mod">
          <ac:chgData name="Havur Giray" userId="c552bb00-ceec-4edf-9e51-7d9ce2c89393" providerId="ADAL" clId="{64F4694F-1AB6-4479-9D55-175F7DF81AF9}" dt="2022-09-11T13:58:19.514" v="6957" actId="478"/>
          <ac:spMkLst>
            <pc:docMk/>
            <pc:sldMk cId="1770926853" sldId="274"/>
            <ac:spMk id="4" creationId="{B57EEBBE-6349-440C-B19D-94F3CB047926}"/>
          </ac:spMkLst>
        </pc:spChg>
        <pc:spChg chg="add">
          <ac:chgData name="Havur Giray" userId="c552bb00-ceec-4edf-9e51-7d9ce2c89393" providerId="ADAL" clId="{64F4694F-1AB6-4479-9D55-175F7DF81AF9}" dt="2022-09-11T13:58:20.302" v="6958" actId="22"/>
          <ac:spMkLst>
            <pc:docMk/>
            <pc:sldMk cId="1770926853" sldId="274"/>
            <ac:spMk id="6" creationId="{503E22CB-7446-3C2E-5FE1-E25EBCF4FEC7}"/>
          </ac:spMkLst>
        </pc:spChg>
        <pc:spChg chg="del">
          <ac:chgData name="Havur Giray" userId="c552bb00-ceec-4edf-9e51-7d9ce2c89393" providerId="ADAL" clId="{64F4694F-1AB6-4479-9D55-175F7DF81AF9}" dt="2022-09-11T16:01:22.941" v="8807" actId="478"/>
          <ac:spMkLst>
            <pc:docMk/>
            <pc:sldMk cId="1770926853" sldId="274"/>
            <ac:spMk id="7" creationId="{CE875801-1805-656D-4DEF-EBB6FB119F16}"/>
          </ac:spMkLst>
        </pc:spChg>
        <pc:spChg chg="del">
          <ac:chgData name="Havur Giray" userId="c552bb00-ceec-4edf-9e51-7d9ce2c89393" providerId="ADAL" clId="{64F4694F-1AB6-4479-9D55-175F7DF81AF9}" dt="2022-09-11T13:58:18.077" v="6956" actId="478"/>
          <ac:spMkLst>
            <pc:docMk/>
            <pc:sldMk cId="1770926853" sldId="274"/>
            <ac:spMk id="131" creationId="{00000000-0000-0000-0000-000000000000}"/>
          </ac:spMkLst>
        </pc:spChg>
      </pc:sldChg>
      <pc:sldChg chg="addSp delSp modSp mod modShow">
        <pc:chgData name="Havur Giray" userId="c552bb00-ceec-4edf-9e51-7d9ce2c89393" providerId="ADAL" clId="{64F4694F-1AB6-4479-9D55-175F7DF81AF9}" dt="2022-09-13T10:02:36.234" v="20195"/>
        <pc:sldMkLst>
          <pc:docMk/>
          <pc:sldMk cId="4082561438" sldId="275"/>
        </pc:sldMkLst>
        <pc:spChg chg="mod">
          <ac:chgData name="Havur Giray" userId="c552bb00-ceec-4edf-9e51-7d9ce2c89393" providerId="ADAL" clId="{64F4694F-1AB6-4479-9D55-175F7DF81AF9}" dt="2022-09-11T17:32:31.943" v="9775" actId="20577"/>
          <ac:spMkLst>
            <pc:docMk/>
            <pc:sldMk cId="4082561438" sldId="275"/>
            <ac:spMk id="2" creationId="{55185290-0187-8A36-E9A8-A02C8001FE25}"/>
          </ac:spMkLst>
        </pc:spChg>
        <pc:spChg chg="add del">
          <ac:chgData name="Havur Giray" userId="c552bb00-ceec-4edf-9e51-7d9ce2c89393" providerId="ADAL" clId="{64F4694F-1AB6-4479-9D55-175F7DF81AF9}" dt="2022-09-07T13:04:59.472" v="123"/>
          <ac:spMkLst>
            <pc:docMk/>
            <pc:sldMk cId="4082561438" sldId="275"/>
            <ac:spMk id="2" creationId="{71B51883-027D-C672-D146-256FEA24674F}"/>
          </ac:spMkLst>
        </pc:spChg>
        <pc:spChg chg="mod">
          <ac:chgData name="Havur Giray" userId="c552bb00-ceec-4edf-9e51-7d9ce2c89393" providerId="ADAL" clId="{64F4694F-1AB6-4479-9D55-175F7DF81AF9}" dt="2022-09-11T12:51:44.592" v="4819" actId="1037"/>
          <ac:spMkLst>
            <pc:docMk/>
            <pc:sldMk cId="4082561438" sldId="275"/>
            <ac:spMk id="3" creationId="{8C2A3F77-0129-F292-1BB4-60C993B7BB8B}"/>
          </ac:spMkLst>
        </pc:spChg>
        <pc:spChg chg="add del">
          <ac:chgData name="Havur Giray" userId="c552bb00-ceec-4edf-9e51-7d9ce2c89393" providerId="ADAL" clId="{64F4694F-1AB6-4479-9D55-175F7DF81AF9}" dt="2022-09-07T13:05:01.068" v="125"/>
          <ac:spMkLst>
            <pc:docMk/>
            <pc:sldMk cId="4082561438" sldId="275"/>
            <ac:spMk id="5" creationId="{96F77F32-41FC-D494-D163-8248A9698159}"/>
          </ac:spMkLst>
        </pc:spChg>
        <pc:spChg chg="add del">
          <ac:chgData name="Havur Giray" userId="c552bb00-ceec-4edf-9e51-7d9ce2c89393" providerId="ADAL" clId="{64F4694F-1AB6-4479-9D55-175F7DF81AF9}" dt="2022-09-07T13:05:33.985" v="127"/>
          <ac:spMkLst>
            <pc:docMk/>
            <pc:sldMk cId="4082561438" sldId="275"/>
            <ac:spMk id="7" creationId="{E327A596-2D41-2362-D7D2-3EE930101EAE}"/>
          </ac:spMkLst>
        </pc:spChg>
        <pc:spChg chg="mod">
          <ac:chgData name="Havur Giray" userId="c552bb00-ceec-4edf-9e51-7d9ce2c89393" providerId="ADAL" clId="{64F4694F-1AB6-4479-9D55-175F7DF81AF9}" dt="2022-09-07T12:49:59.745" v="24" actId="1076"/>
          <ac:spMkLst>
            <pc:docMk/>
            <pc:sldMk cId="4082561438" sldId="275"/>
            <ac:spMk id="8" creationId="{02EEA6CB-7A42-2EA8-7A0A-1825C85CAE89}"/>
          </ac:spMkLst>
        </pc:spChg>
        <pc:spChg chg="add del">
          <ac:chgData name="Havur Giray" userId="c552bb00-ceec-4edf-9e51-7d9ce2c89393" providerId="ADAL" clId="{64F4694F-1AB6-4479-9D55-175F7DF81AF9}" dt="2022-09-07T13:23:42.978" v="147"/>
          <ac:spMkLst>
            <pc:docMk/>
            <pc:sldMk cId="4082561438" sldId="275"/>
            <ac:spMk id="14" creationId="{E680BED4-CB30-1681-30FC-C6BCE7D646D3}"/>
          </ac:spMkLst>
        </pc:spChg>
        <pc:spChg chg="add del mod">
          <ac:chgData name="Havur Giray" userId="c552bb00-ceec-4edf-9e51-7d9ce2c89393" providerId="ADAL" clId="{64F4694F-1AB6-4479-9D55-175F7DF81AF9}" dt="2022-09-07T13:07:22.545" v="145" actId="478"/>
          <ac:spMkLst>
            <pc:docMk/>
            <pc:sldMk cId="4082561438" sldId="275"/>
            <ac:spMk id="23" creationId="{FDB80DD7-DAEF-8C3A-D30A-76F02C3BE5BC}"/>
          </ac:spMkLst>
        </pc:spChg>
        <pc:spChg chg="del">
          <ac:chgData name="Havur Giray" userId="c552bb00-ceec-4edf-9e51-7d9ce2c89393" providerId="ADAL" clId="{64F4694F-1AB6-4479-9D55-175F7DF81AF9}" dt="2022-09-11T16:00:55.738" v="8798" actId="478"/>
          <ac:spMkLst>
            <pc:docMk/>
            <pc:sldMk cId="4082561438" sldId="275"/>
            <ac:spMk id="24" creationId="{1F836F10-ED94-14C3-002B-742D781D44F9}"/>
          </ac:spMkLst>
        </pc:spChg>
        <pc:spChg chg="del">
          <ac:chgData name="Havur Giray" userId="c552bb00-ceec-4edf-9e51-7d9ce2c89393" providerId="ADAL" clId="{64F4694F-1AB6-4479-9D55-175F7DF81AF9}" dt="2022-09-07T13:29:01.032" v="229" actId="478"/>
          <ac:spMkLst>
            <pc:docMk/>
            <pc:sldMk cId="4082561438" sldId="275"/>
            <ac:spMk id="25" creationId="{5C10A1FF-724E-0EB6-EE2B-35E653AA6504}"/>
          </ac:spMkLst>
        </pc:spChg>
        <pc:spChg chg="add mod">
          <ac:chgData name="Havur Giray" userId="c552bb00-ceec-4edf-9e51-7d9ce2c89393" providerId="ADAL" clId="{64F4694F-1AB6-4479-9D55-175F7DF81AF9}" dt="2022-09-13T10:02:36.234" v="20195"/>
          <ac:spMkLst>
            <pc:docMk/>
            <pc:sldMk cId="4082561438" sldId="275"/>
            <ac:spMk id="26" creationId="{4DE7FF69-3AD0-5F67-AAC5-3BFAEDA7CD2F}"/>
          </ac:spMkLst>
        </pc:spChg>
        <pc:spChg chg="del">
          <ac:chgData name="Havur Giray" userId="c552bb00-ceec-4edf-9e51-7d9ce2c89393" providerId="ADAL" clId="{64F4694F-1AB6-4479-9D55-175F7DF81AF9}" dt="2022-09-07T12:49:45.787" v="17" actId="478"/>
          <ac:spMkLst>
            <pc:docMk/>
            <pc:sldMk cId="4082561438" sldId="275"/>
            <ac:spMk id="27" creationId="{13B9C8D3-5654-5628-AE92-130FD90E3EE2}"/>
          </ac:spMkLst>
        </pc:spChg>
        <pc:spChg chg="del">
          <ac:chgData name="Havur Giray" userId="c552bb00-ceec-4edf-9e51-7d9ce2c89393" providerId="ADAL" clId="{64F4694F-1AB6-4479-9D55-175F7DF81AF9}" dt="2022-09-07T12:51:25.109" v="31" actId="478"/>
          <ac:spMkLst>
            <pc:docMk/>
            <pc:sldMk cId="4082561438" sldId="275"/>
            <ac:spMk id="29" creationId="{10373D55-22C0-638C-6E7F-4A0A52B5EFC2}"/>
          </ac:spMkLst>
        </pc:spChg>
        <pc:spChg chg="del">
          <ac:chgData name="Havur Giray" userId="c552bb00-ceec-4edf-9e51-7d9ce2c89393" providerId="ADAL" clId="{64F4694F-1AB6-4479-9D55-175F7DF81AF9}" dt="2022-09-07T12:56:21.837" v="61" actId="478"/>
          <ac:spMkLst>
            <pc:docMk/>
            <pc:sldMk cId="4082561438" sldId="275"/>
            <ac:spMk id="31" creationId="{61E5A119-50AE-D5E0-01F0-CEE092B30A54}"/>
          </ac:spMkLst>
        </pc:spChg>
        <pc:picChg chg="add mod">
          <ac:chgData name="Havur Giray" userId="c552bb00-ceec-4edf-9e51-7d9ce2c89393" providerId="ADAL" clId="{64F4694F-1AB6-4479-9D55-175F7DF81AF9}" dt="2022-09-07T13:26:01.618" v="197" actId="1037"/>
          <ac:picMkLst>
            <pc:docMk/>
            <pc:sldMk cId="4082561438" sldId="275"/>
            <ac:picMk id="11" creationId="{1B1E24B6-F517-7E1D-8C3B-2966C4DD3988}"/>
          </ac:picMkLst>
        </pc:picChg>
        <pc:picChg chg="add mod">
          <ac:chgData name="Havur Giray" userId="c552bb00-ceec-4edf-9e51-7d9ce2c89393" providerId="ADAL" clId="{64F4694F-1AB6-4479-9D55-175F7DF81AF9}" dt="2022-09-07T13:25:52.215" v="182" actId="1037"/>
          <ac:picMkLst>
            <pc:docMk/>
            <pc:sldMk cId="4082561438" sldId="275"/>
            <ac:picMk id="18" creationId="{D972D713-3EE4-B0DD-00F0-09F3FF181F50}"/>
          </ac:picMkLst>
        </pc:picChg>
        <pc:picChg chg="add del mod">
          <ac:chgData name="Havur Giray" userId="c552bb00-ceec-4edf-9e51-7d9ce2c89393" providerId="ADAL" clId="{64F4694F-1AB6-4479-9D55-175F7DF81AF9}" dt="2022-09-11T11:59:05.998" v="3204" actId="21"/>
          <ac:picMkLst>
            <pc:docMk/>
            <pc:sldMk cId="4082561438" sldId="275"/>
            <ac:picMk id="22" creationId="{35B137A5-30A7-C0E8-AFBB-D36EF6B83AA3}"/>
          </ac:picMkLst>
        </pc:picChg>
        <pc:picChg chg="add del mod">
          <ac:chgData name="Havur Giray" userId="c552bb00-ceec-4edf-9e51-7d9ce2c89393" providerId="ADAL" clId="{64F4694F-1AB6-4479-9D55-175F7DF81AF9}" dt="2022-09-07T12:51:52.902" v="33" actId="478"/>
          <ac:picMkLst>
            <pc:docMk/>
            <pc:sldMk cId="4082561438" sldId="275"/>
            <ac:picMk id="1026" creationId="{4AF0EBCF-9544-E9A1-D74C-E71B85DBF13F}"/>
          </ac:picMkLst>
        </pc:picChg>
        <pc:picChg chg="add mod">
          <ac:chgData name="Havur Giray" userId="c552bb00-ceec-4edf-9e51-7d9ce2c89393" providerId="ADAL" clId="{64F4694F-1AB6-4479-9D55-175F7DF81AF9}" dt="2022-09-07T13:29:32.233" v="260" actId="1037"/>
          <ac:picMkLst>
            <pc:docMk/>
            <pc:sldMk cId="4082561438" sldId="275"/>
            <ac:picMk id="1028" creationId="{7CF835AF-317E-0431-3297-80B042D50B8D}"/>
          </ac:picMkLst>
        </pc:picChg>
        <pc:picChg chg="add mod">
          <ac:chgData name="Havur Giray" userId="c552bb00-ceec-4edf-9e51-7d9ce2c89393" providerId="ADAL" clId="{64F4694F-1AB6-4479-9D55-175F7DF81AF9}" dt="2022-09-07T13:29:35.749" v="267" actId="1038"/>
          <ac:picMkLst>
            <pc:docMk/>
            <pc:sldMk cId="4082561438" sldId="275"/>
            <ac:picMk id="1030" creationId="{B76CD987-5918-3E06-1629-626556634C8A}"/>
          </ac:picMkLst>
        </pc:picChg>
        <pc:picChg chg="add del mod">
          <ac:chgData name="Havur Giray" userId="c552bb00-ceec-4edf-9e51-7d9ce2c89393" providerId="ADAL" clId="{64F4694F-1AB6-4479-9D55-175F7DF81AF9}" dt="2022-09-07T13:27:37.512" v="212" actId="478"/>
          <ac:picMkLst>
            <pc:docMk/>
            <pc:sldMk cId="4082561438" sldId="275"/>
            <ac:picMk id="1032" creationId="{4014DA10-4805-A634-1319-55150A085DBE}"/>
          </ac:picMkLst>
        </pc:picChg>
        <pc:picChg chg="add del mod">
          <ac:chgData name="Havur Giray" userId="c552bb00-ceec-4edf-9e51-7d9ce2c89393" providerId="ADAL" clId="{64F4694F-1AB6-4479-9D55-175F7DF81AF9}" dt="2022-09-07T13:26:24.028" v="198" actId="478"/>
          <ac:picMkLst>
            <pc:docMk/>
            <pc:sldMk cId="4082561438" sldId="275"/>
            <ac:picMk id="1034" creationId="{41D24400-285D-4E7B-3FC6-57F03C9C400E}"/>
          </ac:picMkLst>
        </pc:picChg>
        <pc:picChg chg="add mod">
          <ac:chgData name="Havur Giray" userId="c552bb00-ceec-4edf-9e51-7d9ce2c89393" providerId="ADAL" clId="{64F4694F-1AB6-4479-9D55-175F7DF81AF9}" dt="2022-09-07T13:28:13.198" v="228" actId="1035"/>
          <ac:picMkLst>
            <pc:docMk/>
            <pc:sldMk cId="4082561438" sldId="275"/>
            <ac:picMk id="1036" creationId="{2D93BA2B-EB0F-12B5-77DB-C2AC6E77C2A3}"/>
          </ac:picMkLst>
        </pc:picChg>
        <pc:picChg chg="add del mod">
          <ac:chgData name="Havur Giray" userId="c552bb00-ceec-4edf-9e51-7d9ce2c89393" providerId="ADAL" clId="{64F4694F-1AB6-4479-9D55-175F7DF81AF9}" dt="2022-09-07T13:02:16.322" v="89" actId="478"/>
          <ac:picMkLst>
            <pc:docMk/>
            <pc:sldMk cId="4082561438" sldId="275"/>
            <ac:picMk id="1038" creationId="{0FC603C4-44D1-83F2-E909-2042BDEBFB7D}"/>
          </ac:picMkLst>
        </pc:picChg>
        <pc:picChg chg="add mod">
          <ac:chgData name="Havur Giray" userId="c552bb00-ceec-4edf-9e51-7d9ce2c89393" providerId="ADAL" clId="{64F4694F-1AB6-4479-9D55-175F7DF81AF9}" dt="2022-09-07T13:25:53.926" v="193" actId="1037"/>
          <ac:picMkLst>
            <pc:docMk/>
            <pc:sldMk cId="4082561438" sldId="275"/>
            <ac:picMk id="1040" creationId="{F40D1A14-E06F-22F4-F0FA-6B63746FD749}"/>
          </ac:picMkLst>
        </pc:picChg>
        <pc:picChg chg="add del mod">
          <ac:chgData name="Havur Giray" userId="c552bb00-ceec-4edf-9e51-7d9ce2c89393" providerId="ADAL" clId="{64F4694F-1AB6-4479-9D55-175F7DF81AF9}" dt="2022-09-07T13:03:10.343" v="101" actId="478"/>
          <ac:picMkLst>
            <pc:docMk/>
            <pc:sldMk cId="4082561438" sldId="275"/>
            <ac:picMk id="1042" creationId="{B0F089C5-4A82-C14C-0025-88DF085F49CE}"/>
          </ac:picMkLst>
        </pc:picChg>
        <pc:picChg chg="add mod">
          <ac:chgData name="Havur Giray" userId="c552bb00-ceec-4edf-9e51-7d9ce2c89393" providerId="ADAL" clId="{64F4694F-1AB6-4479-9D55-175F7DF81AF9}" dt="2022-09-07T13:25:53.181" v="188" actId="1037"/>
          <ac:picMkLst>
            <pc:docMk/>
            <pc:sldMk cId="4082561438" sldId="275"/>
            <ac:picMk id="1044" creationId="{D46DFB89-DFF0-087A-9A5F-7A88508447BA}"/>
          </ac:picMkLst>
        </pc:picChg>
        <pc:picChg chg="add mod">
          <ac:chgData name="Havur Giray" userId="c552bb00-ceec-4edf-9e51-7d9ce2c89393" providerId="ADAL" clId="{64F4694F-1AB6-4479-9D55-175F7DF81AF9}" dt="2022-09-07T13:25:28.929" v="168" actId="1076"/>
          <ac:picMkLst>
            <pc:docMk/>
            <pc:sldMk cId="4082561438" sldId="275"/>
            <ac:picMk id="1046" creationId="{15562464-1A1F-D7FF-DC93-0CA93E6C466B}"/>
          </ac:picMkLst>
        </pc:picChg>
        <pc:picChg chg="add del mod">
          <ac:chgData name="Havur Giray" userId="c552bb00-ceec-4edf-9e51-7d9ce2c89393" providerId="ADAL" clId="{64F4694F-1AB6-4479-9D55-175F7DF81AF9}" dt="2022-09-07T13:06:00.361" v="133"/>
          <ac:picMkLst>
            <pc:docMk/>
            <pc:sldMk cId="4082561438" sldId="275"/>
            <ac:picMk id="1054" creationId="{21B5106F-3B8F-2623-F26D-8BC649F384E7}"/>
          </ac:picMkLst>
        </pc:picChg>
        <pc:picChg chg="add del">
          <ac:chgData name="Havur Giray" userId="c552bb00-ceec-4edf-9e51-7d9ce2c89393" providerId="ADAL" clId="{64F4694F-1AB6-4479-9D55-175F7DF81AF9}" dt="2022-09-07T13:06:16.892" v="135"/>
          <ac:picMkLst>
            <pc:docMk/>
            <pc:sldMk cId="4082561438" sldId="275"/>
            <ac:picMk id="1056" creationId="{CAC49B9F-64EB-798F-8DE1-B4A4F3439853}"/>
          </ac:picMkLst>
        </pc:picChg>
        <pc:picChg chg="add mod">
          <ac:chgData name="Havur Giray" userId="c552bb00-ceec-4edf-9e51-7d9ce2c89393" providerId="ADAL" clId="{64F4694F-1AB6-4479-9D55-175F7DF81AF9}" dt="2022-09-07T13:29:32.233" v="260" actId="1037"/>
          <ac:picMkLst>
            <pc:docMk/>
            <pc:sldMk cId="4082561438" sldId="275"/>
            <ac:picMk id="1060" creationId="{BD7D301D-A3DC-E31E-440F-DF3686FDECAA}"/>
          </ac:picMkLst>
        </pc:picChg>
        <pc:picChg chg="add del mod">
          <ac:chgData name="Havur Giray" userId="c552bb00-ceec-4edf-9e51-7d9ce2c89393" providerId="ADAL" clId="{64F4694F-1AB6-4479-9D55-175F7DF81AF9}" dt="2022-09-07T13:26:57.260" v="205" actId="478"/>
          <ac:picMkLst>
            <pc:docMk/>
            <pc:sldMk cId="4082561438" sldId="275"/>
            <ac:picMk id="1062" creationId="{F0BF1E55-80E0-91DC-23BC-78ED25FB538C}"/>
          </ac:picMkLst>
        </pc:picChg>
        <pc:picChg chg="add mod">
          <ac:chgData name="Havur Giray" userId="c552bb00-ceec-4edf-9e51-7d9ce2c89393" providerId="ADAL" clId="{64F4694F-1AB6-4479-9D55-175F7DF81AF9}" dt="2022-09-07T13:29:35.749" v="267" actId="1038"/>
          <ac:picMkLst>
            <pc:docMk/>
            <pc:sldMk cId="4082561438" sldId="275"/>
            <ac:picMk id="1064" creationId="{6BE79133-DE6A-1EE4-A6CA-B401C4366972}"/>
          </ac:picMkLst>
        </pc:picChg>
        <pc:picChg chg="add mod">
          <ac:chgData name="Havur Giray" userId="c552bb00-ceec-4edf-9e51-7d9ce2c89393" providerId="ADAL" clId="{64F4694F-1AB6-4479-9D55-175F7DF81AF9}" dt="2022-09-07T13:29:19.325" v="232" actId="1076"/>
          <ac:picMkLst>
            <pc:docMk/>
            <pc:sldMk cId="4082561438" sldId="275"/>
            <ac:picMk id="1066" creationId="{28A05FA1-FB29-1228-6910-32AB85A6B75D}"/>
          </ac:picMkLst>
        </pc:picChg>
      </pc:sldChg>
      <pc:sldChg chg="delSp modSp mod">
        <pc:chgData name="Havur Giray" userId="c552bb00-ceec-4edf-9e51-7d9ce2c89393" providerId="ADAL" clId="{64F4694F-1AB6-4479-9D55-175F7DF81AF9}" dt="2022-09-11T16:01:53.735" v="8818" actId="478"/>
        <pc:sldMkLst>
          <pc:docMk/>
          <pc:sldMk cId="943370927" sldId="276"/>
        </pc:sldMkLst>
        <pc:spChg chg="mod">
          <ac:chgData name="Havur Giray" userId="c552bb00-ceec-4edf-9e51-7d9ce2c89393" providerId="ADAL" clId="{64F4694F-1AB6-4479-9D55-175F7DF81AF9}" dt="2022-09-11T13:42:41.710" v="6161" actId="1076"/>
          <ac:spMkLst>
            <pc:docMk/>
            <pc:sldMk cId="943370927" sldId="276"/>
            <ac:spMk id="2" creationId="{00000000-0000-0000-0000-000000000000}"/>
          </ac:spMkLst>
        </pc:spChg>
        <pc:spChg chg="del mod">
          <ac:chgData name="Havur Giray" userId="c552bb00-ceec-4edf-9e51-7d9ce2c89393" providerId="ADAL" clId="{64F4694F-1AB6-4479-9D55-175F7DF81AF9}" dt="2022-09-11T16:01:53.735" v="8818" actId="478"/>
          <ac:spMkLst>
            <pc:docMk/>
            <pc:sldMk cId="943370927" sldId="276"/>
            <ac:spMk id="3" creationId="{47D431C5-F36A-780A-6190-D44AFC8AEAFE}"/>
          </ac:spMkLst>
        </pc:spChg>
      </pc:sldChg>
      <pc:sldChg chg="delSp modSp mod">
        <pc:chgData name="Havur Giray" userId="c552bb00-ceec-4edf-9e51-7d9ce2c89393" providerId="ADAL" clId="{64F4694F-1AB6-4479-9D55-175F7DF81AF9}" dt="2022-09-11T16:01:35.877" v="8811" actId="478"/>
        <pc:sldMkLst>
          <pc:docMk/>
          <pc:sldMk cId="3908488909" sldId="277"/>
        </pc:sldMkLst>
        <pc:spChg chg="mod">
          <ac:chgData name="Havur Giray" userId="c552bb00-ceec-4edf-9e51-7d9ce2c89393" providerId="ADAL" clId="{64F4694F-1AB6-4479-9D55-175F7DF81AF9}" dt="2022-09-11T13:42:35.507" v="6159" actId="1076"/>
          <ac:spMkLst>
            <pc:docMk/>
            <pc:sldMk cId="3908488909" sldId="277"/>
            <ac:spMk id="2" creationId="{00000000-0000-0000-0000-000000000000}"/>
          </ac:spMkLst>
        </pc:spChg>
        <pc:spChg chg="del">
          <ac:chgData name="Havur Giray" userId="c552bb00-ceec-4edf-9e51-7d9ce2c89393" providerId="ADAL" clId="{64F4694F-1AB6-4479-9D55-175F7DF81AF9}" dt="2022-09-11T16:01:35.877" v="8811" actId="478"/>
          <ac:spMkLst>
            <pc:docMk/>
            <pc:sldMk cId="3908488909" sldId="277"/>
            <ac:spMk id="3" creationId="{2AF53505-7B35-11E6-0213-536C5E080BF7}"/>
          </ac:spMkLst>
        </pc:spChg>
      </pc:sldChg>
      <pc:sldChg chg="delSp modSp mod">
        <pc:chgData name="Havur Giray" userId="c552bb00-ceec-4edf-9e51-7d9ce2c89393" providerId="ADAL" clId="{64F4694F-1AB6-4479-9D55-175F7DF81AF9}" dt="2022-09-11T16:01:17.158" v="8805" actId="478"/>
        <pc:sldMkLst>
          <pc:docMk/>
          <pc:sldMk cId="3120778041" sldId="278"/>
        </pc:sldMkLst>
        <pc:spChg chg="mod">
          <ac:chgData name="Havur Giray" userId="c552bb00-ceec-4edf-9e51-7d9ce2c89393" providerId="ADAL" clId="{64F4694F-1AB6-4479-9D55-175F7DF81AF9}" dt="2022-09-11T13:42:26.981" v="6157" actId="404"/>
          <ac:spMkLst>
            <pc:docMk/>
            <pc:sldMk cId="3120778041" sldId="278"/>
            <ac:spMk id="2" creationId="{00000000-0000-0000-0000-000000000000}"/>
          </ac:spMkLst>
        </pc:spChg>
        <pc:spChg chg="del">
          <ac:chgData name="Havur Giray" userId="c552bb00-ceec-4edf-9e51-7d9ce2c89393" providerId="ADAL" clId="{64F4694F-1AB6-4479-9D55-175F7DF81AF9}" dt="2022-09-11T16:01:17.158" v="8805" actId="478"/>
          <ac:spMkLst>
            <pc:docMk/>
            <pc:sldMk cId="3120778041" sldId="278"/>
            <ac:spMk id="3" creationId="{984E6F8E-3440-E5ED-F5A3-6B7671017202}"/>
          </ac:spMkLst>
        </pc:spChg>
      </pc:sldChg>
      <pc:sldChg chg="addSp delSp modSp mod">
        <pc:chgData name="Havur Giray" userId="c552bb00-ceec-4edf-9e51-7d9ce2c89393" providerId="ADAL" clId="{64F4694F-1AB6-4479-9D55-175F7DF81AF9}" dt="2022-09-11T16:01:38.466" v="8812" actId="478"/>
        <pc:sldMkLst>
          <pc:docMk/>
          <pc:sldMk cId="4236514536" sldId="279"/>
        </pc:sldMkLst>
        <pc:spChg chg="add del mod">
          <ac:chgData name="Havur Giray" userId="c552bb00-ceec-4edf-9e51-7d9ce2c89393" providerId="ADAL" clId="{64F4694F-1AB6-4479-9D55-175F7DF81AF9}" dt="2022-09-11T13:35:38.587" v="5893" actId="21"/>
          <ac:spMkLst>
            <pc:docMk/>
            <pc:sldMk cId="4236514536" sldId="279"/>
            <ac:spMk id="3" creationId="{19D0F81D-3682-47DF-4E99-62A5E2E2FDF5}"/>
          </ac:spMkLst>
        </pc:spChg>
        <pc:spChg chg="del">
          <ac:chgData name="Havur Giray" userId="c552bb00-ceec-4edf-9e51-7d9ce2c89393" providerId="ADAL" clId="{64F4694F-1AB6-4479-9D55-175F7DF81AF9}" dt="2022-09-11T16:01:38.466" v="8812" actId="478"/>
          <ac:spMkLst>
            <pc:docMk/>
            <pc:sldMk cId="4236514536" sldId="279"/>
            <ac:spMk id="4" creationId="{EB5A92FB-356F-A500-B1AD-FEB77ECAFD21}"/>
          </ac:spMkLst>
        </pc:spChg>
        <pc:spChg chg="mod">
          <ac:chgData name="Havur Giray" userId="c552bb00-ceec-4edf-9e51-7d9ce2c89393" providerId="ADAL" clId="{64F4694F-1AB6-4479-9D55-175F7DF81AF9}" dt="2022-09-11T13:36:19.207" v="5903" actId="2711"/>
          <ac:spMkLst>
            <pc:docMk/>
            <pc:sldMk cId="4236514536" sldId="279"/>
            <ac:spMk id="214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51:36.707" v="6407" actId="1037"/>
          <ac:spMkLst>
            <pc:docMk/>
            <pc:sldMk cId="4236514536" sldId="279"/>
            <ac:spMk id="216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51:36.707" v="6407" actId="1037"/>
          <ac:spMkLst>
            <pc:docMk/>
            <pc:sldMk cId="4236514536" sldId="279"/>
            <ac:spMk id="217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51:36.707" v="6407" actId="1037"/>
          <ac:spMkLst>
            <pc:docMk/>
            <pc:sldMk cId="4236514536" sldId="279"/>
            <ac:spMk id="218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51:36.707" v="6407" actId="1037"/>
          <ac:spMkLst>
            <pc:docMk/>
            <pc:sldMk cId="4236514536" sldId="279"/>
            <ac:spMk id="219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51:36.707" v="6407" actId="1037"/>
          <ac:spMkLst>
            <pc:docMk/>
            <pc:sldMk cId="4236514536" sldId="279"/>
            <ac:spMk id="220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51:36.707" v="6407" actId="1037"/>
          <ac:spMkLst>
            <pc:docMk/>
            <pc:sldMk cId="4236514536" sldId="279"/>
            <ac:spMk id="221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51:50.663" v="6414" actId="14100"/>
          <ac:spMkLst>
            <pc:docMk/>
            <pc:sldMk cId="4236514536" sldId="279"/>
            <ac:spMk id="222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51:43.756" v="6412" actId="1035"/>
          <ac:spMkLst>
            <pc:docMk/>
            <pc:sldMk cId="4236514536" sldId="279"/>
            <ac:spMk id="223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51:46.709" v="6413" actId="14100"/>
          <ac:spMkLst>
            <pc:docMk/>
            <pc:sldMk cId="4236514536" sldId="279"/>
            <ac:spMk id="224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51:40.526" v="6408" actId="1035"/>
          <ac:spMkLst>
            <pc:docMk/>
            <pc:sldMk cId="4236514536" sldId="279"/>
            <ac:spMk id="225" creationId="{00000000-0000-0000-0000-000000000000}"/>
          </ac:spMkLst>
        </pc:spChg>
        <pc:graphicFrameChg chg="mod modGraphic">
          <ac:chgData name="Havur Giray" userId="c552bb00-ceec-4edf-9e51-7d9ce2c89393" providerId="ADAL" clId="{64F4694F-1AB6-4479-9D55-175F7DF81AF9}" dt="2022-09-11T13:51:21.684" v="6396" actId="3064"/>
          <ac:graphicFrameMkLst>
            <pc:docMk/>
            <pc:sldMk cId="4236514536" sldId="279"/>
            <ac:graphicFrameMk id="215" creationId="{00000000-0000-0000-0000-000000000000}"/>
          </ac:graphicFrameMkLst>
        </pc:graphicFrameChg>
      </pc:sldChg>
      <pc:sldChg chg="addSp delSp modSp del mod">
        <pc:chgData name="Havur Giray" userId="c552bb00-ceec-4edf-9e51-7d9ce2c89393" providerId="ADAL" clId="{64F4694F-1AB6-4479-9D55-175F7DF81AF9}" dt="2022-09-11T13:29:58.927" v="5520" actId="47"/>
        <pc:sldMkLst>
          <pc:docMk/>
          <pc:sldMk cId="1338303662" sldId="280"/>
        </pc:sldMkLst>
        <pc:spChg chg="mod">
          <ac:chgData name="Havur Giray" userId="c552bb00-ceec-4edf-9e51-7d9ce2c89393" providerId="ADAL" clId="{64F4694F-1AB6-4479-9D55-175F7DF81AF9}" dt="2022-09-11T13:29:00.552" v="5493" actId="1076"/>
          <ac:spMkLst>
            <pc:docMk/>
            <pc:sldMk cId="1338303662" sldId="280"/>
            <ac:spMk id="2" creationId="{00000000-0000-0000-0000-000000000000}"/>
          </ac:spMkLst>
        </pc:spChg>
        <pc:spChg chg="add del mod">
          <ac:chgData name="Havur Giray" userId="c552bb00-ceec-4edf-9e51-7d9ce2c89393" providerId="ADAL" clId="{64F4694F-1AB6-4479-9D55-175F7DF81AF9}" dt="2022-09-11T13:29:47.097" v="5515" actId="478"/>
          <ac:spMkLst>
            <pc:docMk/>
            <pc:sldMk cId="1338303662" sldId="280"/>
            <ac:spMk id="4" creationId="{E1D91D47-4835-016D-6E3E-56840F5F9482}"/>
          </ac:spMkLst>
        </pc:spChg>
        <pc:spChg chg="add del">
          <ac:chgData name="Havur Giray" userId="c552bb00-ceec-4edf-9e51-7d9ce2c89393" providerId="ADAL" clId="{64F4694F-1AB6-4479-9D55-175F7DF81AF9}" dt="2022-09-11T13:29:48.147" v="5516" actId="478"/>
          <ac:spMkLst>
            <pc:docMk/>
            <pc:sldMk cId="1338303662" sldId="280"/>
            <ac:spMk id="6" creationId="{50A16E60-FCDF-807E-4467-D84336E03B78}"/>
          </ac:spMkLst>
        </pc:spChg>
        <pc:spChg chg="add">
          <ac:chgData name="Havur Giray" userId="c552bb00-ceec-4edf-9e51-7d9ce2c89393" providerId="ADAL" clId="{64F4694F-1AB6-4479-9D55-175F7DF81AF9}" dt="2022-09-11T13:29:51.417" v="5517" actId="22"/>
          <ac:spMkLst>
            <pc:docMk/>
            <pc:sldMk cId="1338303662" sldId="280"/>
            <ac:spMk id="8" creationId="{DE0D51A0-FF79-4885-1E4F-2CCB2D66AA27}"/>
          </ac:spMkLst>
        </pc:spChg>
        <pc:spChg chg="del mod">
          <ac:chgData name="Havur Giray" userId="c552bb00-ceec-4edf-9e51-7d9ce2c89393" providerId="ADAL" clId="{64F4694F-1AB6-4479-9D55-175F7DF81AF9}" dt="2022-09-11T13:29:44.735" v="5513" actId="478"/>
          <ac:spMkLst>
            <pc:docMk/>
            <pc:sldMk cId="1338303662" sldId="280"/>
            <ac:spMk id="81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28:35.420" v="5486" actId="2711"/>
          <ac:spMkLst>
            <pc:docMk/>
            <pc:sldMk cId="1338303662" sldId="280"/>
            <ac:spMk id="82" creationId="{00000000-0000-0000-0000-000000000000}"/>
          </ac:spMkLst>
        </pc:spChg>
      </pc:sldChg>
      <pc:sldChg chg="addSp delSp modSp mod">
        <pc:chgData name="Havur Giray" userId="c552bb00-ceec-4edf-9e51-7d9ce2c89393" providerId="ADAL" clId="{64F4694F-1AB6-4479-9D55-175F7DF81AF9}" dt="2022-09-13T10:03:30.836" v="20233"/>
        <pc:sldMkLst>
          <pc:docMk/>
          <pc:sldMk cId="3411669669" sldId="281"/>
        </pc:sldMkLst>
        <pc:spChg chg="mod">
          <ac:chgData name="Havur Giray" userId="c552bb00-ceec-4edf-9e51-7d9ce2c89393" providerId="ADAL" clId="{64F4694F-1AB6-4479-9D55-175F7DF81AF9}" dt="2022-09-11T12:50:17.976" v="4767" actId="2711"/>
          <ac:spMkLst>
            <pc:docMk/>
            <pc:sldMk cId="3411669669" sldId="281"/>
            <ac:spMk id="2" creationId="{A572650A-5358-87E4-0391-6CA248753905}"/>
          </ac:spMkLst>
        </pc:spChg>
        <pc:spChg chg="mod">
          <ac:chgData name="Havur Giray" userId="c552bb00-ceec-4edf-9e51-7d9ce2c89393" providerId="ADAL" clId="{64F4694F-1AB6-4479-9D55-175F7DF81AF9}" dt="2022-09-11T12:50:17.976" v="4767" actId="2711"/>
          <ac:spMkLst>
            <pc:docMk/>
            <pc:sldMk cId="3411669669" sldId="281"/>
            <ac:spMk id="3" creationId="{10B5CC15-FEFF-4819-8170-186D5481DD48}"/>
          </ac:spMkLst>
        </pc:spChg>
        <pc:spChg chg="mod">
          <ac:chgData name="Havur Giray" userId="c552bb00-ceec-4edf-9e51-7d9ce2c89393" providerId="ADAL" clId="{64F4694F-1AB6-4479-9D55-175F7DF81AF9}" dt="2022-09-11T12:50:17.976" v="4767" actId="2711"/>
          <ac:spMkLst>
            <pc:docMk/>
            <pc:sldMk cId="3411669669" sldId="281"/>
            <ac:spMk id="4" creationId="{461AC420-D8E2-4CA0-94AF-1949950A9382}"/>
          </ac:spMkLst>
        </pc:spChg>
        <pc:spChg chg="mod">
          <ac:chgData name="Havur Giray" userId="c552bb00-ceec-4edf-9e51-7d9ce2c89393" providerId="ADAL" clId="{64F4694F-1AB6-4479-9D55-175F7DF81AF9}" dt="2022-09-11T12:50:17.976" v="4767" actId="2711"/>
          <ac:spMkLst>
            <pc:docMk/>
            <pc:sldMk cId="3411669669" sldId="281"/>
            <ac:spMk id="5" creationId="{BCD6A61C-7359-43E1-9BB2-1A47DCDAAA25}"/>
          </ac:spMkLst>
        </pc:spChg>
        <pc:spChg chg="mod">
          <ac:chgData name="Havur Giray" userId="c552bb00-ceec-4edf-9e51-7d9ce2c89393" providerId="ADAL" clId="{64F4694F-1AB6-4479-9D55-175F7DF81AF9}" dt="2022-09-11T12:50:17.976" v="4767" actId="2711"/>
          <ac:spMkLst>
            <pc:docMk/>
            <pc:sldMk cId="3411669669" sldId="281"/>
            <ac:spMk id="6" creationId="{D798F7C3-B1D8-422C-99ED-84D414D850C3}"/>
          </ac:spMkLst>
        </pc:spChg>
        <pc:spChg chg="mod">
          <ac:chgData name="Havur Giray" userId="c552bb00-ceec-4edf-9e51-7d9ce2c89393" providerId="ADAL" clId="{64F4694F-1AB6-4479-9D55-175F7DF81AF9}" dt="2022-09-11T12:50:17.976" v="4767" actId="2711"/>
          <ac:spMkLst>
            <pc:docMk/>
            <pc:sldMk cId="3411669669" sldId="281"/>
            <ac:spMk id="13" creationId="{5F49792B-28CE-4F77-9E7F-B2B8981421B1}"/>
          </ac:spMkLst>
        </pc:spChg>
        <pc:spChg chg="mod">
          <ac:chgData name="Havur Giray" userId="c552bb00-ceec-4edf-9e51-7d9ce2c89393" providerId="ADAL" clId="{64F4694F-1AB6-4479-9D55-175F7DF81AF9}" dt="2022-09-11T12:50:17.976" v="4767" actId="2711"/>
          <ac:spMkLst>
            <pc:docMk/>
            <pc:sldMk cId="3411669669" sldId="281"/>
            <ac:spMk id="14" creationId="{F0E613B5-15C0-412F-94C8-28C8C3B8AAC3}"/>
          </ac:spMkLst>
        </pc:spChg>
        <pc:spChg chg="mod">
          <ac:chgData name="Havur Giray" userId="c552bb00-ceec-4edf-9e51-7d9ce2c89393" providerId="ADAL" clId="{64F4694F-1AB6-4479-9D55-175F7DF81AF9}" dt="2022-09-11T12:50:17.976" v="4767" actId="2711"/>
          <ac:spMkLst>
            <pc:docMk/>
            <pc:sldMk cId="3411669669" sldId="281"/>
            <ac:spMk id="15" creationId="{B7EA4BD9-EDFD-4103-821F-69151E369143}"/>
          </ac:spMkLst>
        </pc:spChg>
        <pc:spChg chg="mod">
          <ac:chgData name="Havur Giray" userId="c552bb00-ceec-4edf-9e51-7d9ce2c89393" providerId="ADAL" clId="{64F4694F-1AB6-4479-9D55-175F7DF81AF9}" dt="2022-09-11T12:50:17.976" v="4767" actId="2711"/>
          <ac:spMkLst>
            <pc:docMk/>
            <pc:sldMk cId="3411669669" sldId="281"/>
            <ac:spMk id="16" creationId="{743A3A1C-A588-4BB4-8534-DA910A164274}"/>
          </ac:spMkLst>
        </pc:spChg>
        <pc:spChg chg="del">
          <ac:chgData name="Havur Giray" userId="c552bb00-ceec-4edf-9e51-7d9ce2c89393" providerId="ADAL" clId="{64F4694F-1AB6-4479-9D55-175F7DF81AF9}" dt="2022-09-11T16:02:06.006" v="8822" actId="478"/>
          <ac:spMkLst>
            <pc:docMk/>
            <pc:sldMk cId="3411669669" sldId="281"/>
            <ac:spMk id="24" creationId="{AEDD2071-A1F3-1033-A472-D315182E955E}"/>
          </ac:spMkLst>
        </pc:spChg>
        <pc:spChg chg="mod">
          <ac:chgData name="Havur Giray" userId="c552bb00-ceec-4edf-9e51-7d9ce2c89393" providerId="ADAL" clId="{64F4694F-1AB6-4479-9D55-175F7DF81AF9}" dt="2022-09-11T15:45:39.862" v="8581" actId="164"/>
          <ac:spMkLst>
            <pc:docMk/>
            <pc:sldMk cId="3411669669" sldId="281"/>
            <ac:spMk id="28" creationId="{D1FEC1A1-0A86-4DBA-9E48-3F7C5CF21E73}"/>
          </ac:spMkLst>
        </pc:spChg>
        <pc:spChg chg="mod">
          <ac:chgData name="Havur Giray" userId="c552bb00-ceec-4edf-9e51-7d9ce2c89393" providerId="ADAL" clId="{64F4694F-1AB6-4479-9D55-175F7DF81AF9}" dt="2022-09-11T15:48:40.048" v="8625" actId="14100"/>
          <ac:spMkLst>
            <pc:docMk/>
            <pc:sldMk cId="3411669669" sldId="281"/>
            <ac:spMk id="29" creationId="{DBCF619A-9864-42E0-92FA-205459E4310C}"/>
          </ac:spMkLst>
        </pc:spChg>
        <pc:spChg chg="mod">
          <ac:chgData name="Havur Giray" userId="c552bb00-ceec-4edf-9e51-7d9ce2c89393" providerId="ADAL" clId="{64F4694F-1AB6-4479-9D55-175F7DF81AF9}" dt="2022-09-11T12:50:17.976" v="4767" actId="2711"/>
          <ac:spMkLst>
            <pc:docMk/>
            <pc:sldMk cId="3411669669" sldId="281"/>
            <ac:spMk id="30" creationId="{4A13625A-3B97-4176-A8C5-A01D5C7FFD4D}"/>
          </ac:spMkLst>
        </pc:spChg>
        <pc:spChg chg="mod">
          <ac:chgData name="Havur Giray" userId="c552bb00-ceec-4edf-9e51-7d9ce2c89393" providerId="ADAL" clId="{64F4694F-1AB6-4479-9D55-175F7DF81AF9}" dt="2022-09-11T12:50:17.976" v="4767" actId="2711"/>
          <ac:spMkLst>
            <pc:docMk/>
            <pc:sldMk cId="3411669669" sldId="281"/>
            <ac:spMk id="31" creationId="{13365FCF-2595-4A29-BAEE-38D1800DF377}"/>
          </ac:spMkLst>
        </pc:spChg>
        <pc:spChg chg="add mod">
          <ac:chgData name="Havur Giray" userId="c552bb00-ceec-4edf-9e51-7d9ce2c89393" providerId="ADAL" clId="{64F4694F-1AB6-4479-9D55-175F7DF81AF9}" dt="2022-09-13T10:03:30.836" v="20233"/>
          <ac:spMkLst>
            <pc:docMk/>
            <pc:sldMk cId="3411669669" sldId="281"/>
            <ac:spMk id="34" creationId="{7999E8BD-7DF0-2263-C9DD-0AAF99392DDD}"/>
          </ac:spMkLst>
        </pc:spChg>
        <pc:spChg chg="del mod">
          <ac:chgData name="Havur Giray" userId="c552bb00-ceec-4edf-9e51-7d9ce2c89393" providerId="ADAL" clId="{64F4694F-1AB6-4479-9D55-175F7DF81AF9}" dt="2022-09-07T13:36:54.222" v="536"/>
          <ac:spMkLst>
            <pc:docMk/>
            <pc:sldMk cId="3411669669" sldId="281"/>
            <ac:spMk id="41" creationId="{4476285F-D4BD-4908-86A9-DB64AD7E17D5}"/>
          </ac:spMkLst>
        </pc:spChg>
        <pc:spChg chg="add del">
          <ac:chgData name="Havur Giray" userId="c552bb00-ceec-4edf-9e51-7d9ce2c89393" providerId="ADAL" clId="{64F4694F-1AB6-4479-9D55-175F7DF81AF9}" dt="2022-09-13T09:51:15.082" v="19925" actId="478"/>
          <ac:spMkLst>
            <pc:docMk/>
            <pc:sldMk cId="3411669669" sldId="281"/>
            <ac:spMk id="47" creationId="{D27281C3-268D-C056-B4B8-F599B4CEBE2A}"/>
          </ac:spMkLst>
        </pc:spChg>
        <pc:spChg chg="del mod">
          <ac:chgData name="Havur Giray" userId="c552bb00-ceec-4edf-9e51-7d9ce2c89393" providerId="ADAL" clId="{64F4694F-1AB6-4479-9D55-175F7DF81AF9}" dt="2022-09-07T13:36:59.558" v="538" actId="478"/>
          <ac:spMkLst>
            <pc:docMk/>
            <pc:sldMk cId="3411669669" sldId="281"/>
            <ac:spMk id="54" creationId="{C8655EC2-5ABE-849D-E31C-D5538A7860AA}"/>
          </ac:spMkLst>
        </pc:spChg>
        <pc:spChg chg="del mod">
          <ac:chgData name="Havur Giray" userId="c552bb00-ceec-4edf-9e51-7d9ce2c89393" providerId="ADAL" clId="{64F4694F-1AB6-4479-9D55-175F7DF81AF9}" dt="2022-09-07T13:37:35.291" v="588"/>
          <ac:spMkLst>
            <pc:docMk/>
            <pc:sldMk cId="3411669669" sldId="281"/>
            <ac:spMk id="58" creationId="{163F5531-CB7E-4EEC-F1DE-F38B73DD023E}"/>
          </ac:spMkLst>
        </pc:spChg>
        <pc:spChg chg="del mod">
          <ac:chgData name="Havur Giray" userId="c552bb00-ceec-4edf-9e51-7d9ce2c89393" providerId="ADAL" clId="{64F4694F-1AB6-4479-9D55-175F7DF81AF9}" dt="2022-09-07T13:37:35.291" v="590"/>
          <ac:spMkLst>
            <pc:docMk/>
            <pc:sldMk cId="3411669669" sldId="281"/>
            <ac:spMk id="60" creationId="{61BE84A2-993E-59FF-A421-B4B26BE522D3}"/>
          </ac:spMkLst>
        </pc:spChg>
        <pc:spChg chg="del mod">
          <ac:chgData name="Havur Giray" userId="c552bb00-ceec-4edf-9e51-7d9ce2c89393" providerId="ADAL" clId="{64F4694F-1AB6-4479-9D55-175F7DF81AF9}" dt="2022-09-07T13:38:26.823" v="610"/>
          <ac:spMkLst>
            <pc:docMk/>
            <pc:sldMk cId="3411669669" sldId="281"/>
            <ac:spMk id="62" creationId="{E53A8474-DBEB-3272-3871-72F16ADF3555}"/>
          </ac:spMkLst>
        </pc:spChg>
        <pc:grpChg chg="add mod">
          <ac:chgData name="Havur Giray" userId="c552bb00-ceec-4edf-9e51-7d9ce2c89393" providerId="ADAL" clId="{64F4694F-1AB6-4479-9D55-175F7DF81AF9}" dt="2022-09-07T13:46:25.879" v="943" actId="1035"/>
          <ac:grpSpMkLst>
            <pc:docMk/>
            <pc:sldMk cId="3411669669" sldId="281"/>
            <ac:grpSpMk id="8" creationId="{CD131A07-D63B-B29D-0F96-8B7F3FA7A94F}"/>
          </ac:grpSpMkLst>
        </pc:grpChg>
        <pc:grpChg chg="add mod">
          <ac:chgData name="Havur Giray" userId="c552bb00-ceec-4edf-9e51-7d9ce2c89393" providerId="ADAL" clId="{64F4694F-1AB6-4479-9D55-175F7DF81AF9}" dt="2022-09-11T15:45:39.862" v="8581" actId="164"/>
          <ac:grpSpMkLst>
            <pc:docMk/>
            <pc:sldMk cId="3411669669" sldId="281"/>
            <ac:grpSpMk id="19" creationId="{BE82EB4D-F984-32C8-DC8C-42B27C44371F}"/>
          </ac:grpSpMkLst>
        </pc:grpChg>
        <pc:graphicFrameChg chg="add del mod modGraphic">
          <ac:chgData name="Havur Giray" userId="c552bb00-ceec-4edf-9e51-7d9ce2c89393" providerId="ADAL" clId="{64F4694F-1AB6-4479-9D55-175F7DF81AF9}" dt="2022-09-07T13:36:54.213" v="534" actId="21"/>
          <ac:graphicFrameMkLst>
            <pc:docMk/>
            <pc:sldMk cId="3411669669" sldId="281"/>
            <ac:graphicFrameMk id="7" creationId="{9D2FADFD-379E-A4AE-9410-4590021FA18F}"/>
          </ac:graphicFrameMkLst>
        </pc:graphicFrameChg>
        <pc:graphicFrameChg chg="add mod modGraphic">
          <ac:chgData name="Havur Giray" userId="c552bb00-ceec-4edf-9e51-7d9ce2c89393" providerId="ADAL" clId="{64F4694F-1AB6-4479-9D55-175F7DF81AF9}" dt="2022-09-11T12:50:51.254" v="4793" actId="6549"/>
          <ac:graphicFrameMkLst>
            <pc:docMk/>
            <pc:sldMk cId="3411669669" sldId="281"/>
            <ac:graphicFrameMk id="10" creationId="{D12FA42F-EDB6-8B49-FB27-0461D771C5E5}"/>
          </ac:graphicFrameMkLst>
        </pc:graphicFrameChg>
        <pc:picChg chg="add mod modCrop">
          <ac:chgData name="Havur Giray" userId="c552bb00-ceec-4edf-9e51-7d9ce2c89393" providerId="ADAL" clId="{64F4694F-1AB6-4479-9D55-175F7DF81AF9}" dt="2022-09-11T15:45:39.862" v="8581" actId="164"/>
          <ac:picMkLst>
            <pc:docMk/>
            <pc:sldMk cId="3411669669" sldId="281"/>
            <ac:picMk id="12" creationId="{A0A3F310-3469-8EF5-DCED-12CA6242FA2E}"/>
          </ac:picMkLst>
        </pc:picChg>
        <pc:picChg chg="add mod">
          <ac:chgData name="Havur Giray" userId="c552bb00-ceec-4edf-9e51-7d9ce2c89393" providerId="ADAL" clId="{64F4694F-1AB6-4479-9D55-175F7DF81AF9}" dt="2022-09-11T15:45:39.862" v="8581" actId="164"/>
          <ac:picMkLst>
            <pc:docMk/>
            <pc:sldMk cId="3411669669" sldId="281"/>
            <ac:picMk id="18" creationId="{CF8AC99E-2A5F-5BB5-0589-3D819CFC15E4}"/>
          </ac:picMkLst>
        </pc:picChg>
        <pc:picChg chg="add del mod">
          <ac:chgData name="Havur Giray" userId="c552bb00-ceec-4edf-9e51-7d9ce2c89393" providerId="ADAL" clId="{64F4694F-1AB6-4479-9D55-175F7DF81AF9}" dt="2022-09-11T16:27:08.857" v="8833" actId="478"/>
          <ac:picMkLst>
            <pc:docMk/>
            <pc:sldMk cId="3411669669" sldId="281"/>
            <ac:picMk id="21" creationId="{1BDF3785-BF9D-8D70-1ECD-B71CBD47DA7B}"/>
          </ac:picMkLst>
        </pc:picChg>
        <pc:picChg chg="add del mod">
          <ac:chgData name="Havur Giray" userId="c552bb00-ceec-4edf-9e51-7d9ce2c89393" providerId="ADAL" clId="{64F4694F-1AB6-4479-9D55-175F7DF81AF9}" dt="2022-09-11T15:49:12.956" v="8630" actId="478"/>
          <ac:picMkLst>
            <pc:docMk/>
            <pc:sldMk cId="3411669669" sldId="281"/>
            <ac:picMk id="23" creationId="{48B61E08-DD5C-737F-B8E9-53A2AB1F8F6F}"/>
          </ac:picMkLst>
        </pc:picChg>
        <pc:picChg chg="add mod">
          <ac:chgData name="Havur Giray" userId="c552bb00-ceec-4edf-9e51-7d9ce2c89393" providerId="ADAL" clId="{64F4694F-1AB6-4479-9D55-175F7DF81AF9}" dt="2022-09-11T16:41:20.710" v="8923" actId="1076"/>
          <ac:picMkLst>
            <pc:docMk/>
            <pc:sldMk cId="3411669669" sldId="281"/>
            <ac:picMk id="26" creationId="{99F4637B-2E18-11D1-9B05-45F57904B600}"/>
          </ac:picMkLst>
        </pc:picChg>
        <pc:picChg chg="add del mod">
          <ac:chgData name="Havur Giray" userId="c552bb00-ceec-4edf-9e51-7d9ce2c89393" providerId="ADAL" clId="{64F4694F-1AB6-4479-9D55-175F7DF81AF9}" dt="2022-09-11T16:35:19.511" v="8848" actId="478"/>
          <ac:picMkLst>
            <pc:docMk/>
            <pc:sldMk cId="3411669669" sldId="281"/>
            <ac:picMk id="32" creationId="{13D1D4F1-9D85-0AFC-A539-DB01A4EB7058}"/>
          </ac:picMkLst>
        </pc:picChg>
        <pc:picChg chg="add del mod">
          <ac:chgData name="Havur Giray" userId="c552bb00-ceec-4edf-9e51-7d9ce2c89393" providerId="ADAL" clId="{64F4694F-1AB6-4479-9D55-175F7DF81AF9}" dt="2022-09-11T16:36:31.219" v="8868" actId="478"/>
          <ac:picMkLst>
            <pc:docMk/>
            <pc:sldMk cId="3411669669" sldId="281"/>
            <ac:picMk id="34" creationId="{4941BECF-A667-5A8F-79BA-90B57F52AD20}"/>
          </ac:picMkLst>
        </pc:picChg>
        <pc:picChg chg="add del mod modCrop">
          <ac:chgData name="Havur Giray" userId="c552bb00-ceec-4edf-9e51-7d9ce2c89393" providerId="ADAL" clId="{64F4694F-1AB6-4479-9D55-175F7DF81AF9}" dt="2022-09-11T16:37:54.874" v="8885" actId="478"/>
          <ac:picMkLst>
            <pc:docMk/>
            <pc:sldMk cId="3411669669" sldId="281"/>
            <ac:picMk id="36" creationId="{304BA456-0CB0-FAE6-21C6-7938B8186033}"/>
          </ac:picMkLst>
        </pc:picChg>
        <pc:picChg chg="add mod modCrop">
          <ac:chgData name="Havur Giray" userId="c552bb00-ceec-4edf-9e51-7d9ce2c89393" providerId="ADAL" clId="{64F4694F-1AB6-4479-9D55-175F7DF81AF9}" dt="2022-09-11T16:38:01.713" v="8888" actId="1038"/>
          <ac:picMkLst>
            <pc:docMk/>
            <pc:sldMk cId="3411669669" sldId="281"/>
            <ac:picMk id="38" creationId="{4F1AC715-A676-7721-DCC8-4EEF3DA706C5}"/>
          </ac:picMkLst>
        </pc:picChg>
        <pc:picChg chg="add del mod">
          <ac:chgData name="Havur Giray" userId="c552bb00-ceec-4edf-9e51-7d9ce2c89393" providerId="ADAL" clId="{64F4694F-1AB6-4479-9D55-175F7DF81AF9}" dt="2022-09-11T16:40:46.860" v="8900" actId="478"/>
          <ac:picMkLst>
            <pc:docMk/>
            <pc:sldMk cId="3411669669" sldId="281"/>
            <ac:picMk id="40" creationId="{8D8DECF6-DF61-559C-6A27-C866CF4A6503}"/>
          </ac:picMkLst>
        </pc:picChg>
        <pc:picChg chg="add del mod">
          <ac:chgData name="Havur Giray" userId="c552bb00-ceec-4edf-9e51-7d9ce2c89393" providerId="ADAL" clId="{64F4694F-1AB6-4479-9D55-175F7DF81AF9}" dt="2022-09-11T16:41:58.162" v="8925" actId="478"/>
          <ac:picMkLst>
            <pc:docMk/>
            <pc:sldMk cId="3411669669" sldId="281"/>
            <ac:picMk id="43" creationId="{29AB636B-130B-EADD-1343-5BBDC90BAB8F}"/>
          </ac:picMkLst>
        </pc:picChg>
        <pc:picChg chg="add mod">
          <ac:chgData name="Havur Giray" userId="c552bb00-ceec-4edf-9e51-7d9ce2c89393" providerId="ADAL" clId="{64F4694F-1AB6-4479-9D55-175F7DF81AF9}" dt="2022-09-11T16:42:16.508" v="8931" actId="1076"/>
          <ac:picMkLst>
            <pc:docMk/>
            <pc:sldMk cId="3411669669" sldId="281"/>
            <ac:picMk id="45" creationId="{4F2A0175-6EA0-E57C-5713-B5D24F5CF9DF}"/>
          </ac:picMkLst>
        </pc:picChg>
        <pc:picChg chg="add mod">
          <ac:chgData name="Havur Giray" userId="c552bb00-ceec-4edf-9e51-7d9ce2c89393" providerId="ADAL" clId="{64F4694F-1AB6-4479-9D55-175F7DF81AF9}" dt="2022-09-11T16:44:17.759" v="8941" actId="1036"/>
          <ac:picMkLst>
            <pc:docMk/>
            <pc:sldMk cId="3411669669" sldId="281"/>
            <ac:picMk id="5122" creationId="{FD51CD24-6D16-8357-E7A6-38057D7546B6}"/>
          </ac:picMkLst>
        </pc:picChg>
      </pc:sldChg>
      <pc:sldChg chg="addSp delSp modSp mod ord">
        <pc:chgData name="Havur Giray" userId="c552bb00-ceec-4edf-9e51-7d9ce2c89393" providerId="ADAL" clId="{64F4694F-1AB6-4479-9D55-175F7DF81AF9}" dt="2022-09-13T10:03:20.139" v="20226"/>
        <pc:sldMkLst>
          <pc:docMk/>
          <pc:sldMk cId="1534482511" sldId="282"/>
        </pc:sldMkLst>
        <pc:spChg chg="del mod">
          <ac:chgData name="Havur Giray" userId="c552bb00-ceec-4edf-9e51-7d9ce2c89393" providerId="ADAL" clId="{64F4694F-1AB6-4479-9D55-175F7DF81AF9}" dt="2022-09-11T16:02:10.204" v="8824" actId="478"/>
          <ac:spMkLst>
            <pc:docMk/>
            <pc:sldMk cId="1534482511" sldId="282"/>
            <ac:spMk id="2" creationId="{8699055F-AE5C-E7B1-1221-8DE58334BAF9}"/>
          </ac:spMkLst>
        </pc:spChg>
        <pc:spChg chg="mod">
          <ac:chgData name="Havur Giray" userId="c552bb00-ceec-4edf-9e51-7d9ce2c89393" providerId="ADAL" clId="{64F4694F-1AB6-4479-9D55-175F7DF81AF9}" dt="2022-09-11T12:14:40.756" v="3782" actId="1037"/>
          <ac:spMkLst>
            <pc:docMk/>
            <pc:sldMk cId="1534482511" sldId="282"/>
            <ac:spMk id="3" creationId="{8C2A3F77-0129-F292-1BB4-60C993B7BB8B}"/>
          </ac:spMkLst>
        </pc:spChg>
        <pc:spChg chg="mod">
          <ac:chgData name="Havur Giray" userId="c552bb00-ceec-4edf-9e51-7d9ce2c89393" providerId="ADAL" clId="{64F4694F-1AB6-4479-9D55-175F7DF81AF9}" dt="2022-09-13T07:34:10.759" v="14822" actId="1038"/>
          <ac:spMkLst>
            <pc:docMk/>
            <pc:sldMk cId="1534482511" sldId="282"/>
            <ac:spMk id="4" creationId="{0D3F4E6D-0138-938C-4F3E-CBBDAA621E3B}"/>
          </ac:spMkLst>
        </pc:spChg>
        <pc:spChg chg="mod">
          <ac:chgData name="Havur Giray" userId="c552bb00-ceec-4edf-9e51-7d9ce2c89393" providerId="ADAL" clId="{64F4694F-1AB6-4479-9D55-175F7DF81AF9}" dt="2022-09-13T07:34:10.759" v="14822" actId="1038"/>
          <ac:spMkLst>
            <pc:docMk/>
            <pc:sldMk cId="1534482511" sldId="282"/>
            <ac:spMk id="6" creationId="{6EC112C0-2C58-B22D-EB99-5D7A90D8B531}"/>
          </ac:spMkLst>
        </pc:spChg>
        <pc:spChg chg="add del mod">
          <ac:chgData name="Havur Giray" userId="c552bb00-ceec-4edf-9e51-7d9ce2c89393" providerId="ADAL" clId="{64F4694F-1AB6-4479-9D55-175F7DF81AF9}" dt="2022-09-13T08:53:51.730" v="18540" actId="478"/>
          <ac:spMkLst>
            <pc:docMk/>
            <pc:sldMk cId="1534482511" sldId="282"/>
            <ac:spMk id="7" creationId="{13915D3A-FE30-3BF4-93D5-3550437957FB}"/>
          </ac:spMkLst>
        </pc:spChg>
        <pc:spChg chg="mod">
          <ac:chgData name="Havur Giray" userId="c552bb00-ceec-4edf-9e51-7d9ce2c89393" providerId="ADAL" clId="{64F4694F-1AB6-4479-9D55-175F7DF81AF9}" dt="2022-09-13T07:34:10.759" v="14822" actId="1038"/>
          <ac:spMkLst>
            <pc:docMk/>
            <pc:sldMk cId="1534482511" sldId="282"/>
            <ac:spMk id="8" creationId="{02EEA6CB-7A42-2EA8-7A0A-1825C85CAE89}"/>
          </ac:spMkLst>
        </pc:spChg>
        <pc:spChg chg="add mod">
          <ac:chgData name="Havur Giray" userId="c552bb00-ceec-4edf-9e51-7d9ce2c89393" providerId="ADAL" clId="{64F4694F-1AB6-4479-9D55-175F7DF81AF9}" dt="2022-09-13T10:03:20.139" v="20226"/>
          <ac:spMkLst>
            <pc:docMk/>
            <pc:sldMk cId="1534482511" sldId="282"/>
            <ac:spMk id="9" creationId="{12C77455-5AFC-813B-7D98-67C2F6F08C7F}"/>
          </ac:spMkLst>
        </pc:spChg>
        <pc:spChg chg="mod">
          <ac:chgData name="Havur Giray" userId="c552bb00-ceec-4edf-9e51-7d9ce2c89393" providerId="ADAL" clId="{64F4694F-1AB6-4479-9D55-175F7DF81AF9}" dt="2022-09-13T07:34:10.759" v="14822" actId="1038"/>
          <ac:spMkLst>
            <pc:docMk/>
            <pc:sldMk cId="1534482511" sldId="282"/>
            <ac:spMk id="10" creationId="{37DDE598-AA83-A087-4E05-D8DEEAA56977}"/>
          </ac:spMkLst>
        </pc:spChg>
        <pc:spChg chg="mod">
          <ac:chgData name="Havur Giray" userId="c552bb00-ceec-4edf-9e51-7d9ce2c89393" providerId="ADAL" clId="{64F4694F-1AB6-4479-9D55-175F7DF81AF9}" dt="2022-09-13T07:34:10.759" v="14822" actId="1038"/>
          <ac:spMkLst>
            <pc:docMk/>
            <pc:sldMk cId="1534482511" sldId="282"/>
            <ac:spMk id="12" creationId="{BC5AC81C-A327-985D-62A9-F79D12185464}"/>
          </ac:spMkLst>
        </pc:spChg>
        <pc:spChg chg="mod">
          <ac:chgData name="Havur Giray" userId="c552bb00-ceec-4edf-9e51-7d9ce2c89393" providerId="ADAL" clId="{64F4694F-1AB6-4479-9D55-175F7DF81AF9}" dt="2022-09-13T07:34:10.759" v="14822" actId="1038"/>
          <ac:spMkLst>
            <pc:docMk/>
            <pc:sldMk cId="1534482511" sldId="282"/>
            <ac:spMk id="13" creationId="{184BE8FE-A929-A609-0372-A4D37F617648}"/>
          </ac:spMkLst>
        </pc:spChg>
        <pc:spChg chg="mod">
          <ac:chgData name="Havur Giray" userId="c552bb00-ceec-4edf-9e51-7d9ce2c89393" providerId="ADAL" clId="{64F4694F-1AB6-4479-9D55-175F7DF81AF9}" dt="2022-09-13T07:34:10.759" v="14822" actId="1038"/>
          <ac:spMkLst>
            <pc:docMk/>
            <pc:sldMk cId="1534482511" sldId="282"/>
            <ac:spMk id="15" creationId="{3C949EDD-86B9-9C3E-FBFB-EA7BE9C21B33}"/>
          </ac:spMkLst>
        </pc:spChg>
        <pc:spChg chg="mod">
          <ac:chgData name="Havur Giray" userId="c552bb00-ceec-4edf-9e51-7d9ce2c89393" providerId="ADAL" clId="{64F4694F-1AB6-4479-9D55-175F7DF81AF9}" dt="2022-09-13T07:34:10.759" v="14822" actId="1038"/>
          <ac:spMkLst>
            <pc:docMk/>
            <pc:sldMk cId="1534482511" sldId="282"/>
            <ac:spMk id="17" creationId="{3FF5CFB7-A459-B3AA-8BEB-C1445343D7E1}"/>
          </ac:spMkLst>
        </pc:spChg>
        <pc:spChg chg="mod">
          <ac:chgData name="Havur Giray" userId="c552bb00-ceec-4edf-9e51-7d9ce2c89393" providerId="ADAL" clId="{64F4694F-1AB6-4479-9D55-175F7DF81AF9}" dt="2022-09-13T07:34:10.759" v="14822" actId="1038"/>
          <ac:spMkLst>
            <pc:docMk/>
            <pc:sldMk cId="1534482511" sldId="282"/>
            <ac:spMk id="19" creationId="{E33BFB11-0B73-D4C9-C7E2-6DDE2B0DF27A}"/>
          </ac:spMkLst>
        </pc:spChg>
        <pc:spChg chg="mod">
          <ac:chgData name="Havur Giray" userId="c552bb00-ceec-4edf-9e51-7d9ce2c89393" providerId="ADAL" clId="{64F4694F-1AB6-4479-9D55-175F7DF81AF9}" dt="2022-09-13T07:34:10.759" v="14822" actId="1038"/>
          <ac:spMkLst>
            <pc:docMk/>
            <pc:sldMk cId="1534482511" sldId="282"/>
            <ac:spMk id="21" creationId="{CECF99B4-B95C-3A34-2C25-57BCC8BFC841}"/>
          </ac:spMkLst>
        </pc:spChg>
        <pc:picChg chg="mod">
          <ac:chgData name="Havur Giray" userId="c552bb00-ceec-4edf-9e51-7d9ce2c89393" providerId="ADAL" clId="{64F4694F-1AB6-4479-9D55-175F7DF81AF9}" dt="2022-09-13T07:34:10.759" v="14822" actId="1038"/>
          <ac:picMkLst>
            <pc:docMk/>
            <pc:sldMk cId="1534482511" sldId="282"/>
            <ac:picMk id="11" creationId="{1B1E24B6-F517-7E1D-8C3B-2966C4DD3988}"/>
          </ac:picMkLst>
        </pc:picChg>
        <pc:picChg chg="mod">
          <ac:chgData name="Havur Giray" userId="c552bb00-ceec-4edf-9e51-7d9ce2c89393" providerId="ADAL" clId="{64F4694F-1AB6-4479-9D55-175F7DF81AF9}" dt="2022-09-13T07:34:10.759" v="14822" actId="1038"/>
          <ac:picMkLst>
            <pc:docMk/>
            <pc:sldMk cId="1534482511" sldId="282"/>
            <ac:picMk id="18" creationId="{D972D713-3EE4-B0DD-00F0-09F3FF181F50}"/>
          </ac:picMkLst>
        </pc:picChg>
        <pc:picChg chg="mod">
          <ac:chgData name="Havur Giray" userId="c552bb00-ceec-4edf-9e51-7d9ce2c89393" providerId="ADAL" clId="{64F4694F-1AB6-4479-9D55-175F7DF81AF9}" dt="2022-09-13T07:34:10.759" v="14822" actId="1038"/>
          <ac:picMkLst>
            <pc:docMk/>
            <pc:sldMk cId="1534482511" sldId="282"/>
            <ac:picMk id="1028" creationId="{7CF835AF-317E-0431-3297-80B042D50B8D}"/>
          </ac:picMkLst>
        </pc:picChg>
        <pc:picChg chg="mod">
          <ac:chgData name="Havur Giray" userId="c552bb00-ceec-4edf-9e51-7d9ce2c89393" providerId="ADAL" clId="{64F4694F-1AB6-4479-9D55-175F7DF81AF9}" dt="2022-09-13T07:34:10.759" v="14822" actId="1038"/>
          <ac:picMkLst>
            <pc:docMk/>
            <pc:sldMk cId="1534482511" sldId="282"/>
            <ac:picMk id="1030" creationId="{B76CD987-5918-3E06-1629-626556634C8A}"/>
          </ac:picMkLst>
        </pc:picChg>
        <pc:picChg chg="mod">
          <ac:chgData name="Havur Giray" userId="c552bb00-ceec-4edf-9e51-7d9ce2c89393" providerId="ADAL" clId="{64F4694F-1AB6-4479-9D55-175F7DF81AF9}" dt="2022-09-13T07:34:10.759" v="14822" actId="1038"/>
          <ac:picMkLst>
            <pc:docMk/>
            <pc:sldMk cId="1534482511" sldId="282"/>
            <ac:picMk id="1036" creationId="{2D93BA2B-EB0F-12B5-77DB-C2AC6E77C2A3}"/>
          </ac:picMkLst>
        </pc:picChg>
        <pc:picChg chg="mod">
          <ac:chgData name="Havur Giray" userId="c552bb00-ceec-4edf-9e51-7d9ce2c89393" providerId="ADAL" clId="{64F4694F-1AB6-4479-9D55-175F7DF81AF9}" dt="2022-09-13T07:34:10.759" v="14822" actId="1038"/>
          <ac:picMkLst>
            <pc:docMk/>
            <pc:sldMk cId="1534482511" sldId="282"/>
            <ac:picMk id="1040" creationId="{F40D1A14-E06F-22F4-F0FA-6B63746FD749}"/>
          </ac:picMkLst>
        </pc:picChg>
        <pc:picChg chg="mod">
          <ac:chgData name="Havur Giray" userId="c552bb00-ceec-4edf-9e51-7d9ce2c89393" providerId="ADAL" clId="{64F4694F-1AB6-4479-9D55-175F7DF81AF9}" dt="2022-09-13T07:34:10.759" v="14822" actId="1038"/>
          <ac:picMkLst>
            <pc:docMk/>
            <pc:sldMk cId="1534482511" sldId="282"/>
            <ac:picMk id="1044" creationId="{D46DFB89-DFF0-087A-9A5F-7A88508447BA}"/>
          </ac:picMkLst>
        </pc:picChg>
        <pc:picChg chg="mod">
          <ac:chgData name="Havur Giray" userId="c552bb00-ceec-4edf-9e51-7d9ce2c89393" providerId="ADAL" clId="{64F4694F-1AB6-4479-9D55-175F7DF81AF9}" dt="2022-09-13T07:34:10.759" v="14822" actId="1038"/>
          <ac:picMkLst>
            <pc:docMk/>
            <pc:sldMk cId="1534482511" sldId="282"/>
            <ac:picMk id="1046" creationId="{15562464-1A1F-D7FF-DC93-0CA93E6C466B}"/>
          </ac:picMkLst>
        </pc:picChg>
        <pc:picChg chg="mod">
          <ac:chgData name="Havur Giray" userId="c552bb00-ceec-4edf-9e51-7d9ce2c89393" providerId="ADAL" clId="{64F4694F-1AB6-4479-9D55-175F7DF81AF9}" dt="2022-09-13T07:34:10.759" v="14822" actId="1038"/>
          <ac:picMkLst>
            <pc:docMk/>
            <pc:sldMk cId="1534482511" sldId="282"/>
            <ac:picMk id="1060" creationId="{BD7D301D-A3DC-E31E-440F-DF3686FDECAA}"/>
          </ac:picMkLst>
        </pc:picChg>
        <pc:picChg chg="mod">
          <ac:chgData name="Havur Giray" userId="c552bb00-ceec-4edf-9e51-7d9ce2c89393" providerId="ADAL" clId="{64F4694F-1AB6-4479-9D55-175F7DF81AF9}" dt="2022-09-13T07:34:10.759" v="14822" actId="1038"/>
          <ac:picMkLst>
            <pc:docMk/>
            <pc:sldMk cId="1534482511" sldId="282"/>
            <ac:picMk id="1064" creationId="{6BE79133-DE6A-1EE4-A6CA-B401C4366972}"/>
          </ac:picMkLst>
        </pc:picChg>
        <pc:picChg chg="mod">
          <ac:chgData name="Havur Giray" userId="c552bb00-ceec-4edf-9e51-7d9ce2c89393" providerId="ADAL" clId="{64F4694F-1AB6-4479-9D55-175F7DF81AF9}" dt="2022-09-13T07:34:10.759" v="14822" actId="1038"/>
          <ac:picMkLst>
            <pc:docMk/>
            <pc:sldMk cId="1534482511" sldId="282"/>
            <ac:picMk id="1066" creationId="{28A05FA1-FB29-1228-6910-32AB85A6B75D}"/>
          </ac:picMkLst>
        </pc:picChg>
      </pc:sldChg>
      <pc:sldChg chg="addSp delSp modSp mod ord">
        <pc:chgData name="Havur Giray" userId="c552bb00-ceec-4edf-9e51-7d9ce2c89393" providerId="ADAL" clId="{64F4694F-1AB6-4479-9D55-175F7DF81AF9}" dt="2022-09-11T17:12:26.677" v="9323"/>
        <pc:sldMkLst>
          <pc:docMk/>
          <pc:sldMk cId="2724588109" sldId="283"/>
        </pc:sldMkLst>
        <pc:spChg chg="mod">
          <ac:chgData name="Havur Giray" userId="c552bb00-ceec-4edf-9e51-7d9ce2c89393" providerId="ADAL" clId="{64F4694F-1AB6-4479-9D55-175F7DF81AF9}" dt="2022-09-11T12:15:59.731" v="3867" actId="2711"/>
          <ac:spMkLst>
            <pc:docMk/>
            <pc:sldMk cId="2724588109" sldId="283"/>
            <ac:spMk id="2" creationId="{9F1B71E3-DBED-9ABD-C760-C49FD7B5831E}"/>
          </ac:spMkLst>
        </pc:spChg>
        <pc:spChg chg="mod">
          <ac:chgData name="Havur Giray" userId="c552bb00-ceec-4edf-9e51-7d9ce2c89393" providerId="ADAL" clId="{64F4694F-1AB6-4479-9D55-175F7DF81AF9}" dt="2022-09-11T15:15:01.423" v="8325" actId="20577"/>
          <ac:spMkLst>
            <pc:docMk/>
            <pc:sldMk cId="2724588109" sldId="283"/>
            <ac:spMk id="3" creationId="{8C2A3F77-0129-F292-1BB4-60C993B7BB8B}"/>
          </ac:spMkLst>
        </pc:spChg>
        <pc:spChg chg="del">
          <ac:chgData name="Havur Giray" userId="c552bb00-ceec-4edf-9e51-7d9ce2c89393" providerId="ADAL" clId="{64F4694F-1AB6-4479-9D55-175F7DF81AF9}" dt="2022-09-11T16:02:13.160" v="8825" actId="478"/>
          <ac:spMkLst>
            <pc:docMk/>
            <pc:sldMk cId="2724588109" sldId="283"/>
            <ac:spMk id="5" creationId="{27CB06D9-AB0B-6B46-C650-39EEBAC27382}"/>
          </ac:spMkLst>
        </pc:spChg>
        <pc:spChg chg="add">
          <ac:chgData name="Havur Giray" userId="c552bb00-ceec-4edf-9e51-7d9ce2c89393" providerId="ADAL" clId="{64F4694F-1AB6-4479-9D55-175F7DF81AF9}" dt="2022-09-11T16:49:36.771" v="9134" actId="22"/>
          <ac:spMkLst>
            <pc:docMk/>
            <pc:sldMk cId="2724588109" sldId="283"/>
            <ac:spMk id="9" creationId="{F915EE75-DA2C-8372-312F-A83B7FA9F2D6}"/>
          </ac:spMkLst>
        </pc:spChg>
        <pc:spChg chg="add del">
          <ac:chgData name="Havur Giray" userId="c552bb00-ceec-4edf-9e51-7d9ce2c89393" providerId="ADAL" clId="{64F4694F-1AB6-4479-9D55-175F7DF81AF9}" dt="2022-09-11T17:12:05.705" v="9319" actId="22"/>
          <ac:spMkLst>
            <pc:docMk/>
            <pc:sldMk cId="2724588109" sldId="283"/>
            <ac:spMk id="16" creationId="{4B5025AE-2D9E-B270-45CD-134CF2FFE93F}"/>
          </ac:spMkLst>
        </pc:spChg>
      </pc:sldChg>
      <pc:sldChg chg="addSp delSp modSp add mod">
        <pc:chgData name="Havur Giray" userId="c552bb00-ceec-4edf-9e51-7d9ce2c89393" providerId="ADAL" clId="{64F4694F-1AB6-4479-9D55-175F7DF81AF9}" dt="2022-09-13T10:02:39.280" v="20196"/>
        <pc:sldMkLst>
          <pc:docMk/>
          <pc:sldMk cId="2470100461" sldId="284"/>
        </pc:sldMkLst>
        <pc:spChg chg="mod">
          <ac:chgData name="Havur Giray" userId="c552bb00-ceec-4edf-9e51-7d9ce2c89393" providerId="ADAL" clId="{64F4694F-1AB6-4479-9D55-175F7DF81AF9}" dt="2022-09-13T09:54:57.133" v="20135" actId="20577"/>
          <ac:spMkLst>
            <pc:docMk/>
            <pc:sldMk cId="2470100461" sldId="284"/>
            <ac:spMk id="2" creationId="{55185290-0187-8A36-E9A8-A02C8001FE25}"/>
          </ac:spMkLst>
        </pc:spChg>
        <pc:spChg chg="mod">
          <ac:chgData name="Havur Giray" userId="c552bb00-ceec-4edf-9e51-7d9ce2c89393" providerId="ADAL" clId="{64F4694F-1AB6-4479-9D55-175F7DF81AF9}" dt="2022-09-11T12:58:20.333" v="4998" actId="1037"/>
          <ac:spMkLst>
            <pc:docMk/>
            <pc:sldMk cId="2470100461" sldId="284"/>
            <ac:spMk id="3" creationId="{8C2A3F77-0129-F292-1BB4-60C993B7BB8B}"/>
          </ac:spMkLst>
        </pc:spChg>
        <pc:spChg chg="del">
          <ac:chgData name="Havur Giray" userId="c552bb00-ceec-4edf-9e51-7d9ce2c89393" providerId="ADAL" clId="{64F4694F-1AB6-4479-9D55-175F7DF81AF9}" dt="2022-09-11T16:00:58.551" v="8799" actId="478"/>
          <ac:spMkLst>
            <pc:docMk/>
            <pc:sldMk cId="2470100461" sldId="284"/>
            <ac:spMk id="4" creationId="{61937B3C-AE48-79CE-A2A1-5DE8E339C0B1}"/>
          </ac:spMkLst>
        </pc:spChg>
        <pc:spChg chg="add mod">
          <ac:chgData name="Havur Giray" userId="c552bb00-ceec-4edf-9e51-7d9ce2c89393" providerId="ADAL" clId="{64F4694F-1AB6-4479-9D55-175F7DF81AF9}" dt="2022-09-13T10:02:39.280" v="20196"/>
          <ac:spMkLst>
            <pc:docMk/>
            <pc:sldMk cId="2470100461" sldId="284"/>
            <ac:spMk id="5" creationId="{F791DE98-0074-0DC0-08AC-4EB143CEFB1E}"/>
          </ac:spMkLst>
        </pc:spChg>
      </pc:sldChg>
      <pc:sldChg chg="addSp delSp modSp add del mod">
        <pc:chgData name="Havur Giray" userId="c552bb00-ceec-4edf-9e51-7d9ce2c89393" providerId="ADAL" clId="{64F4694F-1AB6-4479-9D55-175F7DF81AF9}" dt="2022-09-11T12:51:05.995" v="4794" actId="47"/>
        <pc:sldMkLst>
          <pc:docMk/>
          <pc:sldMk cId="543600877" sldId="285"/>
        </pc:sldMkLst>
        <pc:spChg chg="del">
          <ac:chgData name="Havur Giray" userId="c552bb00-ceec-4edf-9e51-7d9ce2c89393" providerId="ADAL" clId="{64F4694F-1AB6-4479-9D55-175F7DF81AF9}" dt="2022-09-11T12:50:13.162" v="4765" actId="478"/>
          <ac:spMkLst>
            <pc:docMk/>
            <pc:sldMk cId="543600877" sldId="285"/>
            <ac:spMk id="2" creationId="{A572650A-5358-87E4-0391-6CA248753905}"/>
          </ac:spMkLst>
        </pc:spChg>
        <pc:spChg chg="add">
          <ac:chgData name="Havur Giray" userId="c552bb00-ceec-4edf-9e51-7d9ce2c89393" providerId="ADAL" clId="{64F4694F-1AB6-4479-9D55-175F7DF81AF9}" dt="2022-09-11T12:50:13.382" v="4766" actId="22"/>
          <ac:spMkLst>
            <pc:docMk/>
            <pc:sldMk cId="543600877" sldId="285"/>
            <ac:spMk id="9" creationId="{0C51F55A-E060-CE97-9B02-193A08687744}"/>
          </ac:spMkLst>
        </pc:spChg>
        <pc:graphicFrameChg chg="modGraphic">
          <ac:chgData name="Havur Giray" userId="c552bb00-ceec-4edf-9e51-7d9ce2c89393" providerId="ADAL" clId="{64F4694F-1AB6-4479-9D55-175F7DF81AF9}" dt="2022-09-07T14:19:19.012" v="1658" actId="14734"/>
          <ac:graphicFrameMkLst>
            <pc:docMk/>
            <pc:sldMk cId="543600877" sldId="285"/>
            <ac:graphicFrameMk id="10" creationId="{D12FA42F-EDB6-8B49-FB27-0461D771C5E5}"/>
          </ac:graphicFrameMkLst>
        </pc:graphicFrameChg>
      </pc:sldChg>
      <pc:sldChg chg="addSp delSp modSp add mod">
        <pc:chgData name="Havur Giray" userId="c552bb00-ceec-4edf-9e51-7d9ce2c89393" providerId="ADAL" clId="{64F4694F-1AB6-4479-9D55-175F7DF81AF9}" dt="2022-09-11T17:26:49.874" v="9715" actId="20577"/>
        <pc:sldMkLst>
          <pc:docMk/>
          <pc:sldMk cId="1284374683" sldId="286"/>
        </pc:sldMkLst>
        <pc:spChg chg="del mod">
          <ac:chgData name="Havur Giray" userId="c552bb00-ceec-4edf-9e51-7d9ce2c89393" providerId="ADAL" clId="{64F4694F-1AB6-4479-9D55-175F7DF81AF9}" dt="2022-09-11T13:21:20.107" v="5274" actId="478"/>
          <ac:spMkLst>
            <pc:docMk/>
            <pc:sldMk cId="1284374683" sldId="286"/>
            <ac:spMk id="2" creationId="{A572650A-5358-87E4-0391-6CA248753905}"/>
          </ac:spMkLst>
        </pc:spChg>
        <pc:spChg chg="add mod">
          <ac:chgData name="Havur Giray" userId="c552bb00-ceec-4edf-9e51-7d9ce2c89393" providerId="ADAL" clId="{64F4694F-1AB6-4479-9D55-175F7DF81AF9}" dt="2022-09-11T17:25:46.975" v="9643" actId="20577"/>
          <ac:spMkLst>
            <pc:docMk/>
            <pc:sldMk cId="1284374683" sldId="286"/>
            <ac:spMk id="9" creationId="{EF6EB904-8F54-8128-4090-5F6C2A916E02}"/>
          </ac:spMkLst>
        </pc:spChg>
        <pc:spChg chg="del">
          <ac:chgData name="Havur Giray" userId="c552bb00-ceec-4edf-9e51-7d9ce2c89393" providerId="ADAL" clId="{64F4694F-1AB6-4479-9D55-175F7DF81AF9}" dt="2022-09-11T16:57:59.016" v="9313" actId="478"/>
          <ac:spMkLst>
            <pc:docMk/>
            <pc:sldMk cId="1284374683" sldId="286"/>
            <ac:spMk id="11" creationId="{4803053B-9DF7-D30C-3C15-6C69E892CB9F}"/>
          </ac:spMkLst>
        </pc:spChg>
        <pc:spChg chg="add">
          <ac:chgData name="Havur Giray" userId="c552bb00-ceec-4edf-9e51-7d9ce2c89393" providerId="ADAL" clId="{64F4694F-1AB6-4479-9D55-175F7DF81AF9}" dt="2022-09-11T16:50:26.330" v="9148" actId="22"/>
          <ac:spMkLst>
            <pc:docMk/>
            <pc:sldMk cId="1284374683" sldId="286"/>
            <ac:spMk id="17" creationId="{612C7853-A235-4976-7648-7D31571497AE}"/>
          </ac:spMkLst>
        </pc:spChg>
        <pc:spChg chg="add mod">
          <ac:chgData name="Havur Giray" userId="c552bb00-ceec-4edf-9e51-7d9ce2c89393" providerId="ADAL" clId="{64F4694F-1AB6-4479-9D55-175F7DF81AF9}" dt="2022-09-11T17:26:49.874" v="9715" actId="20577"/>
          <ac:spMkLst>
            <pc:docMk/>
            <pc:sldMk cId="1284374683" sldId="286"/>
            <ac:spMk id="18" creationId="{F75B4B26-B616-2D22-C098-57AEFB3A7EDB}"/>
          </ac:spMkLst>
        </pc:spChg>
        <pc:spChg chg="del">
          <ac:chgData name="Havur Giray" userId="c552bb00-ceec-4edf-9e51-7d9ce2c89393" providerId="ADAL" clId="{64F4694F-1AB6-4479-9D55-175F7DF81AF9}" dt="2022-09-07T14:19:30.642" v="1665" actId="478"/>
          <ac:spMkLst>
            <pc:docMk/>
            <pc:sldMk cId="1284374683" sldId="286"/>
            <ac:spMk id="28" creationId="{D1FEC1A1-0A86-4DBA-9E48-3F7C5CF21E73}"/>
          </ac:spMkLst>
        </pc:spChg>
        <pc:spChg chg="del">
          <ac:chgData name="Havur Giray" userId="c552bb00-ceec-4edf-9e51-7d9ce2c89393" providerId="ADAL" clId="{64F4694F-1AB6-4479-9D55-175F7DF81AF9}" dt="2022-09-07T14:19:30.642" v="1665" actId="478"/>
          <ac:spMkLst>
            <pc:docMk/>
            <pc:sldMk cId="1284374683" sldId="286"/>
            <ac:spMk id="29" creationId="{DBCF619A-9864-42E0-92FA-205459E4310C}"/>
          </ac:spMkLst>
        </pc:spChg>
        <pc:spChg chg="del">
          <ac:chgData name="Havur Giray" userId="c552bb00-ceec-4edf-9e51-7d9ce2c89393" providerId="ADAL" clId="{64F4694F-1AB6-4479-9D55-175F7DF81AF9}" dt="2022-09-07T14:19:30.642" v="1665" actId="478"/>
          <ac:spMkLst>
            <pc:docMk/>
            <pc:sldMk cId="1284374683" sldId="286"/>
            <ac:spMk id="30" creationId="{4A13625A-3B97-4176-A8C5-A01D5C7FFD4D}"/>
          </ac:spMkLst>
        </pc:spChg>
        <pc:spChg chg="del">
          <ac:chgData name="Havur Giray" userId="c552bb00-ceec-4edf-9e51-7d9ce2c89393" providerId="ADAL" clId="{64F4694F-1AB6-4479-9D55-175F7DF81AF9}" dt="2022-09-07T14:19:30.642" v="1665" actId="478"/>
          <ac:spMkLst>
            <pc:docMk/>
            <pc:sldMk cId="1284374683" sldId="286"/>
            <ac:spMk id="31" creationId="{13365FCF-2595-4A29-BAEE-38D1800DF377}"/>
          </ac:spMkLst>
        </pc:spChg>
        <pc:grpChg chg="del">
          <ac:chgData name="Havur Giray" userId="c552bb00-ceec-4edf-9e51-7d9ce2c89393" providerId="ADAL" clId="{64F4694F-1AB6-4479-9D55-175F7DF81AF9}" dt="2022-09-07T14:19:30.642" v="1665" actId="478"/>
          <ac:grpSpMkLst>
            <pc:docMk/>
            <pc:sldMk cId="1284374683" sldId="286"/>
            <ac:grpSpMk id="8" creationId="{CD131A07-D63B-B29D-0F96-8B7F3FA7A94F}"/>
          </ac:grpSpMkLst>
        </pc:grpChg>
        <pc:graphicFrameChg chg="del">
          <ac:chgData name="Havur Giray" userId="c552bb00-ceec-4edf-9e51-7d9ce2c89393" providerId="ADAL" clId="{64F4694F-1AB6-4479-9D55-175F7DF81AF9}" dt="2022-09-07T14:19:30.642" v="1665" actId="478"/>
          <ac:graphicFrameMkLst>
            <pc:docMk/>
            <pc:sldMk cId="1284374683" sldId="286"/>
            <ac:graphicFrameMk id="10" creationId="{D12FA42F-EDB6-8B49-FB27-0461D771C5E5}"/>
          </ac:graphicFrameMkLst>
        </pc:graphicFrameChg>
      </pc:sldChg>
      <pc:sldChg chg="add del">
        <pc:chgData name="Havur Giray" userId="c552bb00-ceec-4edf-9e51-7d9ce2c89393" providerId="ADAL" clId="{64F4694F-1AB6-4479-9D55-175F7DF81AF9}" dt="2022-09-11T13:21:57.597" v="5334" actId="47"/>
        <pc:sldMkLst>
          <pc:docMk/>
          <pc:sldMk cId="3893620905" sldId="287"/>
        </pc:sldMkLst>
      </pc:sldChg>
      <pc:sldChg chg="addSp delSp modSp mod modAnim">
        <pc:chgData name="Havur Giray" userId="c552bb00-ceec-4edf-9e51-7d9ce2c89393" providerId="ADAL" clId="{64F4694F-1AB6-4479-9D55-175F7DF81AF9}" dt="2022-09-13T10:02:43.135" v="20198"/>
        <pc:sldMkLst>
          <pc:docMk/>
          <pc:sldMk cId="4160262425" sldId="288"/>
        </pc:sldMkLst>
        <pc:spChg chg="add mod">
          <ac:chgData name="Havur Giray" userId="c552bb00-ceec-4edf-9e51-7d9ce2c89393" providerId="ADAL" clId="{64F4694F-1AB6-4479-9D55-175F7DF81AF9}" dt="2022-09-13T10:02:43.135" v="20198"/>
          <ac:spMkLst>
            <pc:docMk/>
            <pc:sldMk cId="4160262425" sldId="288"/>
            <ac:spMk id="3" creationId="{77371F35-2A60-0660-D324-DE9B82F554B9}"/>
          </ac:spMkLst>
        </pc:spChg>
        <pc:spChg chg="mod">
          <ac:chgData name="Havur Giray" userId="c552bb00-ceec-4edf-9e51-7d9ce2c89393" providerId="ADAL" clId="{64F4694F-1AB6-4479-9D55-175F7DF81AF9}" dt="2022-09-11T13:06:58.795" v="5125" actId="207"/>
          <ac:spMkLst>
            <pc:docMk/>
            <pc:sldMk cId="4160262425" sldId="288"/>
            <ac:spMk id="4" creationId="{CBA5B440-720E-48A0-94EE-FB5EA9629904}"/>
          </ac:spMkLst>
        </pc:spChg>
        <pc:spChg chg="mod">
          <ac:chgData name="Havur Giray" userId="c552bb00-ceec-4edf-9e51-7d9ce2c89393" providerId="ADAL" clId="{64F4694F-1AB6-4479-9D55-175F7DF81AF9}" dt="2022-09-11T12:54:27.526" v="4880" actId="1038"/>
          <ac:spMkLst>
            <pc:docMk/>
            <pc:sldMk cId="4160262425" sldId="288"/>
            <ac:spMk id="5" creationId="{672F1B41-F7D6-4902-A279-BE268B9C099E}"/>
          </ac:spMkLst>
        </pc:spChg>
        <pc:spChg chg="mod">
          <ac:chgData name="Havur Giray" userId="c552bb00-ceec-4edf-9e51-7d9ce2c89393" providerId="ADAL" clId="{64F4694F-1AB6-4479-9D55-175F7DF81AF9}" dt="2022-09-11T11:57:57.491" v="3147" actId="1037"/>
          <ac:spMkLst>
            <pc:docMk/>
            <pc:sldMk cId="4160262425" sldId="288"/>
            <ac:spMk id="7" creationId="{50BB9DFD-43F9-40A3-BE26-6AEE5B95B8C4}"/>
          </ac:spMkLst>
        </pc:spChg>
        <pc:spChg chg="mod">
          <ac:chgData name="Havur Giray" userId="c552bb00-ceec-4edf-9e51-7d9ce2c89393" providerId="ADAL" clId="{64F4694F-1AB6-4479-9D55-175F7DF81AF9}" dt="2022-09-11T13:15:23.616" v="5184" actId="207"/>
          <ac:spMkLst>
            <pc:docMk/>
            <pc:sldMk cId="4160262425" sldId="288"/>
            <ac:spMk id="12" creationId="{3FFAA520-EF65-43C9-8B12-419A0C40562E}"/>
          </ac:spMkLst>
        </pc:spChg>
        <pc:spChg chg="mod">
          <ac:chgData name="Havur Giray" userId="c552bb00-ceec-4edf-9e51-7d9ce2c89393" providerId="ADAL" clId="{64F4694F-1AB6-4479-9D55-175F7DF81AF9}" dt="2022-09-11T13:07:00.070" v="5129" actId="207"/>
          <ac:spMkLst>
            <pc:docMk/>
            <pc:sldMk cId="4160262425" sldId="288"/>
            <ac:spMk id="21" creationId="{2AD4DBC4-3555-4298-8693-FC4D00A45BE0}"/>
          </ac:spMkLst>
        </pc:spChg>
        <pc:spChg chg="mod">
          <ac:chgData name="Havur Giray" userId="c552bb00-ceec-4edf-9e51-7d9ce2c89393" providerId="ADAL" clId="{64F4694F-1AB6-4479-9D55-175F7DF81AF9}" dt="2022-09-11T12:54:27.526" v="4880" actId="1038"/>
          <ac:spMkLst>
            <pc:docMk/>
            <pc:sldMk cId="4160262425" sldId="288"/>
            <ac:spMk id="22" creationId="{6136F6AD-2330-010B-7A2D-74701F5C39BD}"/>
          </ac:spMkLst>
        </pc:spChg>
        <pc:spChg chg="add del">
          <ac:chgData name="Havur Giray" userId="c552bb00-ceec-4edf-9e51-7d9ce2c89393" providerId="ADAL" clId="{64F4694F-1AB6-4479-9D55-175F7DF81AF9}" dt="2022-09-11T12:01:09.043" v="3267" actId="22"/>
          <ac:spMkLst>
            <pc:docMk/>
            <pc:sldMk cId="4160262425" sldId="288"/>
            <ac:spMk id="25" creationId="{E1527F54-6534-69A1-EF04-744BAF521E0D}"/>
          </ac:spMkLst>
        </pc:spChg>
        <pc:spChg chg="add mod ord">
          <ac:chgData name="Havur Giray" userId="c552bb00-ceec-4edf-9e51-7d9ce2c89393" providerId="ADAL" clId="{64F4694F-1AB6-4479-9D55-175F7DF81AF9}" dt="2022-09-11T16:18:08.460" v="8832" actId="167"/>
          <ac:spMkLst>
            <pc:docMk/>
            <pc:sldMk cId="4160262425" sldId="288"/>
            <ac:spMk id="26" creationId="{0A9DD2A9-9595-D6C7-0015-77351B0634BD}"/>
          </ac:spMkLst>
        </pc:spChg>
        <pc:spChg chg="add del mod ord">
          <ac:chgData name="Havur Giray" userId="c552bb00-ceec-4edf-9e51-7d9ce2c89393" providerId="ADAL" clId="{64F4694F-1AB6-4479-9D55-175F7DF81AF9}" dt="2022-09-11T12:56:25.533" v="4968" actId="478"/>
          <ac:spMkLst>
            <pc:docMk/>
            <pc:sldMk cId="4160262425" sldId="288"/>
            <ac:spMk id="27" creationId="{26597257-AB6F-57EA-E1F8-4A5FF18933B9}"/>
          </ac:spMkLst>
        </pc:spChg>
        <pc:spChg chg="add mod ord">
          <ac:chgData name="Havur Giray" userId="c552bb00-ceec-4edf-9e51-7d9ce2c89393" providerId="ADAL" clId="{64F4694F-1AB6-4479-9D55-175F7DF81AF9}" dt="2022-09-11T12:56:58.690" v="4976" actId="14100"/>
          <ac:spMkLst>
            <pc:docMk/>
            <pc:sldMk cId="4160262425" sldId="288"/>
            <ac:spMk id="28" creationId="{4A98D6BC-DD7C-0F9B-C6A8-CE4C990599B9}"/>
          </ac:spMkLst>
        </pc:spChg>
        <pc:spChg chg="del">
          <ac:chgData name="Havur Giray" userId="c552bb00-ceec-4edf-9e51-7d9ce2c89393" providerId="ADAL" clId="{64F4694F-1AB6-4479-9D55-175F7DF81AF9}" dt="2022-09-11T16:01:01.274" v="8800" actId="478"/>
          <ac:spMkLst>
            <pc:docMk/>
            <pc:sldMk cId="4160262425" sldId="288"/>
            <ac:spMk id="30" creationId="{51D0BE3A-A933-E308-83C9-4480F4DCBD34}"/>
          </ac:spMkLst>
        </pc:spChg>
        <pc:spChg chg="add del mod">
          <ac:chgData name="Havur Giray" userId="c552bb00-ceec-4edf-9e51-7d9ce2c89393" providerId="ADAL" clId="{64F4694F-1AB6-4479-9D55-175F7DF81AF9}" dt="2022-09-13T08:53:59.897" v="18543" actId="478"/>
          <ac:spMkLst>
            <pc:docMk/>
            <pc:sldMk cId="4160262425" sldId="288"/>
            <ac:spMk id="31" creationId="{75B5F618-EE4B-54E5-0EF4-6FD1F7915D00}"/>
          </ac:spMkLst>
        </pc:spChg>
        <pc:spChg chg="mod">
          <ac:chgData name="Havur Giray" userId="c552bb00-ceec-4edf-9e51-7d9ce2c89393" providerId="ADAL" clId="{64F4694F-1AB6-4479-9D55-175F7DF81AF9}" dt="2022-09-11T12:54:27.526" v="4880" actId="1038"/>
          <ac:spMkLst>
            <pc:docMk/>
            <pc:sldMk cId="4160262425" sldId="288"/>
            <ac:spMk id="44" creationId="{87E52807-AE5E-4882-8D59-372EA0888F4A}"/>
          </ac:spMkLst>
        </pc:spChg>
        <pc:spChg chg="mod">
          <ac:chgData name="Havur Giray" userId="c552bb00-ceec-4edf-9e51-7d9ce2c89393" providerId="ADAL" clId="{64F4694F-1AB6-4479-9D55-175F7DF81AF9}" dt="2022-09-11T13:14:15.162" v="5164" actId="1076"/>
          <ac:spMkLst>
            <pc:docMk/>
            <pc:sldMk cId="4160262425" sldId="288"/>
            <ac:spMk id="47" creationId="{594D0306-35F3-4775-A462-917B97D14A81}"/>
          </ac:spMkLst>
        </pc:spChg>
        <pc:spChg chg="mod">
          <ac:chgData name="Havur Giray" userId="c552bb00-ceec-4edf-9e51-7d9ce2c89393" providerId="ADAL" clId="{64F4694F-1AB6-4479-9D55-175F7DF81AF9}" dt="2022-09-11T12:54:27.526" v="4880" actId="1038"/>
          <ac:spMkLst>
            <pc:docMk/>
            <pc:sldMk cId="4160262425" sldId="288"/>
            <ac:spMk id="48" creationId="{2C37DDD2-3968-4CBF-93DF-A062027D2D48}"/>
          </ac:spMkLst>
        </pc:spChg>
        <pc:spChg chg="mod">
          <ac:chgData name="Havur Giray" userId="c552bb00-ceec-4edf-9e51-7d9ce2c89393" providerId="ADAL" clId="{64F4694F-1AB6-4479-9D55-175F7DF81AF9}" dt="2022-09-11T13:14:47.348" v="5174" actId="207"/>
          <ac:spMkLst>
            <pc:docMk/>
            <pc:sldMk cId="4160262425" sldId="288"/>
            <ac:spMk id="49" creationId="{9F2305FA-9DD5-4C0B-8F05-39606F46B6D7}"/>
          </ac:spMkLst>
        </pc:spChg>
        <pc:spChg chg="mod">
          <ac:chgData name="Havur Giray" userId="c552bb00-ceec-4edf-9e51-7d9ce2c89393" providerId="ADAL" clId="{64F4694F-1AB6-4479-9D55-175F7DF81AF9}" dt="2022-09-11T12:54:27.526" v="4880" actId="1038"/>
          <ac:spMkLst>
            <pc:docMk/>
            <pc:sldMk cId="4160262425" sldId="288"/>
            <ac:spMk id="50" creationId="{2CBE43D6-2415-4F02-B3C2-F6536375D74B}"/>
          </ac:spMkLst>
        </pc:spChg>
        <pc:spChg chg="mod">
          <ac:chgData name="Havur Giray" userId="c552bb00-ceec-4edf-9e51-7d9ce2c89393" providerId="ADAL" clId="{64F4694F-1AB6-4479-9D55-175F7DF81AF9}" dt="2022-09-11T12:54:27.526" v="4880" actId="1038"/>
          <ac:spMkLst>
            <pc:docMk/>
            <pc:sldMk cId="4160262425" sldId="288"/>
            <ac:spMk id="51" creationId="{32944791-3F46-4E0C-912E-CA785AB12A97}"/>
          </ac:spMkLst>
        </pc:spChg>
        <pc:spChg chg="mod">
          <ac:chgData name="Havur Giray" userId="c552bb00-ceec-4edf-9e51-7d9ce2c89393" providerId="ADAL" clId="{64F4694F-1AB6-4479-9D55-175F7DF81AF9}" dt="2022-09-11T12:54:27.526" v="4880" actId="1038"/>
          <ac:spMkLst>
            <pc:docMk/>
            <pc:sldMk cId="4160262425" sldId="288"/>
            <ac:spMk id="52" creationId="{FB80428A-830A-4153-96D2-689AB3672525}"/>
          </ac:spMkLst>
        </pc:spChg>
        <pc:spChg chg="mod">
          <ac:chgData name="Havur Giray" userId="c552bb00-ceec-4edf-9e51-7d9ce2c89393" providerId="ADAL" clId="{64F4694F-1AB6-4479-9D55-175F7DF81AF9}" dt="2022-09-11T13:14:00.766" v="5162" actId="207"/>
          <ac:spMkLst>
            <pc:docMk/>
            <pc:sldMk cId="4160262425" sldId="288"/>
            <ac:spMk id="72" creationId="{5F4E91AC-CB03-45C5-AF6F-928B52C3D42A}"/>
          </ac:spMkLst>
        </pc:spChg>
        <pc:spChg chg="mod">
          <ac:chgData name="Havur Giray" userId="c552bb00-ceec-4edf-9e51-7d9ce2c89393" providerId="ADAL" clId="{64F4694F-1AB6-4479-9D55-175F7DF81AF9}" dt="2022-09-11T13:14:00.766" v="5162" actId="207"/>
          <ac:spMkLst>
            <pc:docMk/>
            <pc:sldMk cId="4160262425" sldId="288"/>
            <ac:spMk id="73" creationId="{3414DDA8-15AF-4C97-ABDB-373807A4D7B0}"/>
          </ac:spMkLst>
        </pc:spChg>
        <pc:spChg chg="mod">
          <ac:chgData name="Havur Giray" userId="c552bb00-ceec-4edf-9e51-7d9ce2c89393" providerId="ADAL" clId="{64F4694F-1AB6-4479-9D55-175F7DF81AF9}" dt="2022-09-11T13:14:00.766" v="5162" actId="207"/>
          <ac:spMkLst>
            <pc:docMk/>
            <pc:sldMk cId="4160262425" sldId="288"/>
            <ac:spMk id="74" creationId="{C3F3925A-2E42-492C-91D4-4A5717B761AD}"/>
          </ac:spMkLst>
        </pc:spChg>
        <pc:spChg chg="mod">
          <ac:chgData name="Havur Giray" userId="c552bb00-ceec-4edf-9e51-7d9ce2c89393" providerId="ADAL" clId="{64F4694F-1AB6-4479-9D55-175F7DF81AF9}" dt="2022-09-11T12:58:17.697" v="4994" actId="1037"/>
          <ac:spMkLst>
            <pc:docMk/>
            <pc:sldMk cId="4160262425" sldId="288"/>
            <ac:spMk id="75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3:15:01.723" v="5177" actId="207"/>
          <ac:spMkLst>
            <pc:docMk/>
            <pc:sldMk cId="4160262425" sldId="288"/>
            <ac:spMk id="140" creationId="{0773B686-9596-4447-994F-BF7CEC7D7242}"/>
          </ac:spMkLst>
        </pc:spChg>
        <pc:spChg chg="mod">
          <ac:chgData name="Havur Giray" userId="c552bb00-ceec-4edf-9e51-7d9ce2c89393" providerId="ADAL" clId="{64F4694F-1AB6-4479-9D55-175F7DF81AF9}" dt="2022-09-11T13:15:12.089" v="5180" actId="207"/>
          <ac:spMkLst>
            <pc:docMk/>
            <pc:sldMk cId="4160262425" sldId="288"/>
            <ac:spMk id="141" creationId="{7D1F0A87-AAC7-4C6A-B4BF-5F018461A4F7}"/>
          </ac:spMkLst>
        </pc:spChg>
        <pc:spChg chg="mod">
          <ac:chgData name="Havur Giray" userId="c552bb00-ceec-4edf-9e51-7d9ce2c89393" providerId="ADAL" clId="{64F4694F-1AB6-4479-9D55-175F7DF81AF9}" dt="2022-09-11T13:15:39.256" v="5187" actId="207"/>
          <ac:spMkLst>
            <pc:docMk/>
            <pc:sldMk cId="4160262425" sldId="288"/>
            <ac:spMk id="142" creationId="{CB4C486A-3AC4-4288-99AD-086B3B034344}"/>
          </ac:spMkLst>
        </pc:spChg>
        <pc:spChg chg="mod">
          <ac:chgData name="Havur Giray" userId="c552bb00-ceec-4edf-9e51-7d9ce2c89393" providerId="ADAL" clId="{64F4694F-1AB6-4479-9D55-175F7DF81AF9}" dt="2022-09-11T13:11:17.934" v="5147" actId="108"/>
          <ac:spMkLst>
            <pc:docMk/>
            <pc:sldMk cId="4160262425" sldId="288"/>
            <ac:spMk id="143" creationId="{A684BA67-49CA-44EE-AFFF-2D16976E5F90}"/>
          </ac:spMkLst>
        </pc:spChg>
        <pc:spChg chg="mod">
          <ac:chgData name="Havur Giray" userId="c552bb00-ceec-4edf-9e51-7d9ce2c89393" providerId="ADAL" clId="{64F4694F-1AB6-4479-9D55-175F7DF81AF9}" dt="2022-09-11T13:14:37.485" v="5170" actId="207"/>
          <ac:spMkLst>
            <pc:docMk/>
            <pc:sldMk cId="4160262425" sldId="288"/>
            <ac:spMk id="144" creationId="{98A08071-0884-4B4D-B56F-413AF099AB4B}"/>
          </ac:spMkLst>
        </pc:spChg>
        <pc:spChg chg="mod">
          <ac:chgData name="Havur Giray" userId="c552bb00-ceec-4edf-9e51-7d9ce2c89393" providerId="ADAL" clId="{64F4694F-1AB6-4479-9D55-175F7DF81AF9}" dt="2022-09-11T13:12:33.719" v="5158" actId="207"/>
          <ac:spMkLst>
            <pc:docMk/>
            <pc:sldMk cId="4160262425" sldId="288"/>
            <ac:spMk id="145" creationId="{3E1BC4E7-2D79-4B6F-B143-976EC143A4ED}"/>
          </ac:spMkLst>
        </pc:spChg>
        <pc:spChg chg="mod">
          <ac:chgData name="Havur Giray" userId="c552bb00-ceec-4edf-9e51-7d9ce2c89393" providerId="ADAL" clId="{64F4694F-1AB6-4479-9D55-175F7DF81AF9}" dt="2022-09-11T13:14:26.798" v="5167" actId="207"/>
          <ac:spMkLst>
            <pc:docMk/>
            <pc:sldMk cId="4160262425" sldId="288"/>
            <ac:spMk id="146" creationId="{E412863E-FB64-476B-98CA-E318F9414130}"/>
          </ac:spMkLst>
        </pc:spChg>
        <pc:spChg chg="mod">
          <ac:chgData name="Havur Giray" userId="c552bb00-ceec-4edf-9e51-7d9ce2c89393" providerId="ADAL" clId="{64F4694F-1AB6-4479-9D55-175F7DF81AF9}" dt="2022-09-11T13:06:59.425" v="5127" actId="207"/>
          <ac:spMkLst>
            <pc:docMk/>
            <pc:sldMk cId="4160262425" sldId="288"/>
            <ac:spMk id="147" creationId="{5C1A27BB-8E1B-4C2C-83FD-613735D38E48}"/>
          </ac:spMkLst>
        </pc:spChg>
        <pc:grpChg chg="mod">
          <ac:chgData name="Havur Giray" userId="c552bb00-ceec-4edf-9e51-7d9ce2c89393" providerId="ADAL" clId="{64F4694F-1AB6-4479-9D55-175F7DF81AF9}" dt="2022-09-11T12:54:27.526" v="4880" actId="1038"/>
          <ac:grpSpMkLst>
            <pc:docMk/>
            <pc:sldMk cId="4160262425" sldId="288"/>
            <ac:grpSpMk id="2" creationId="{B2833C74-C750-48A8-82A9-12450338D455}"/>
          </ac:grpSpMkLst>
        </pc:grpChg>
        <pc:grpChg chg="del mod">
          <ac:chgData name="Havur Giray" userId="c552bb00-ceec-4edf-9e51-7d9ce2c89393" providerId="ADAL" clId="{64F4694F-1AB6-4479-9D55-175F7DF81AF9}" dt="2022-09-11T11:58:15.746" v="3174" actId="21"/>
          <ac:grpSpMkLst>
            <pc:docMk/>
            <pc:sldMk cId="4160262425" sldId="288"/>
            <ac:grpSpMk id="3" creationId="{884C27F2-5AC4-45F9-9555-5BDA6150644D}"/>
          </ac:grpSpMkLst>
        </pc:grpChg>
        <pc:grpChg chg="mod">
          <ac:chgData name="Havur Giray" userId="c552bb00-ceec-4edf-9e51-7d9ce2c89393" providerId="ADAL" clId="{64F4694F-1AB6-4479-9D55-175F7DF81AF9}" dt="2022-09-11T12:54:27.526" v="4880" actId="1038"/>
          <ac:grpSpMkLst>
            <pc:docMk/>
            <pc:sldMk cId="4160262425" sldId="288"/>
            <ac:grpSpMk id="6" creationId="{7161FD38-46CA-4B66-A871-082D5F0FD07B}"/>
          </ac:grpSpMkLst>
        </pc:grpChg>
        <pc:grpChg chg="del mod">
          <ac:chgData name="Havur Giray" userId="c552bb00-ceec-4edf-9e51-7d9ce2c89393" providerId="ADAL" clId="{64F4694F-1AB6-4479-9D55-175F7DF81AF9}" dt="2022-09-11T11:58:15.746" v="3174" actId="21"/>
          <ac:grpSpMkLst>
            <pc:docMk/>
            <pc:sldMk cId="4160262425" sldId="288"/>
            <ac:grpSpMk id="8" creationId="{319C99C2-4969-4966-BB84-C31318135F36}"/>
          </ac:grpSpMkLst>
        </pc:grpChg>
        <pc:grpChg chg="add mod">
          <ac:chgData name="Havur Giray" userId="c552bb00-ceec-4edf-9e51-7d9ce2c89393" providerId="ADAL" clId="{64F4694F-1AB6-4479-9D55-175F7DF81AF9}" dt="2022-09-11T12:54:27.526" v="4880" actId="1038"/>
          <ac:grpSpMkLst>
            <pc:docMk/>
            <pc:sldMk cId="4160262425" sldId="288"/>
            <ac:grpSpMk id="9" creationId="{7E5FAAA8-37C5-9224-3316-A337ECCC3C73}"/>
          </ac:grpSpMkLst>
        </pc:grpChg>
        <pc:grpChg chg="add mod">
          <ac:chgData name="Havur Giray" userId="c552bb00-ceec-4edf-9e51-7d9ce2c89393" providerId="ADAL" clId="{64F4694F-1AB6-4479-9D55-175F7DF81AF9}" dt="2022-09-11T12:55:36.733" v="4960" actId="1035"/>
          <ac:grpSpMkLst>
            <pc:docMk/>
            <pc:sldMk cId="4160262425" sldId="288"/>
            <ac:grpSpMk id="14" creationId="{BEB6AC60-0381-3DB3-36F8-9BE5F3A77578}"/>
          </ac:grpSpMkLst>
        </pc:grpChg>
        <pc:grpChg chg="mod">
          <ac:chgData name="Havur Giray" userId="c552bb00-ceec-4edf-9e51-7d9ce2c89393" providerId="ADAL" clId="{64F4694F-1AB6-4479-9D55-175F7DF81AF9}" dt="2022-09-11T12:54:27.526" v="4880" actId="1038"/>
          <ac:grpSpMkLst>
            <pc:docMk/>
            <pc:sldMk cId="4160262425" sldId="288"/>
            <ac:grpSpMk id="15" creationId="{907E399A-140C-40DB-B266-22FE0962F0EE}"/>
          </ac:grpSpMkLst>
        </pc:grpChg>
        <pc:grpChg chg="mod">
          <ac:chgData name="Havur Giray" userId="c552bb00-ceec-4edf-9e51-7d9ce2c89393" providerId="ADAL" clId="{64F4694F-1AB6-4479-9D55-175F7DF81AF9}" dt="2022-09-11T12:54:27.526" v="4880" actId="1038"/>
          <ac:grpSpMkLst>
            <pc:docMk/>
            <pc:sldMk cId="4160262425" sldId="288"/>
            <ac:grpSpMk id="16" creationId="{EE86160C-B7FE-4727-89F8-7D80F8570DEE}"/>
          </ac:grpSpMkLst>
        </pc:grpChg>
        <pc:grpChg chg="mod">
          <ac:chgData name="Havur Giray" userId="c552bb00-ceec-4edf-9e51-7d9ce2c89393" providerId="ADAL" clId="{64F4694F-1AB6-4479-9D55-175F7DF81AF9}" dt="2022-09-11T12:54:27.526" v="4880" actId="1038"/>
          <ac:grpSpMkLst>
            <pc:docMk/>
            <pc:sldMk cId="4160262425" sldId="288"/>
            <ac:grpSpMk id="17" creationId="{9DBA7686-1C34-430E-A101-65C12970A084}"/>
          </ac:grpSpMkLst>
        </pc:grpChg>
        <pc:grpChg chg="mod">
          <ac:chgData name="Havur Giray" userId="c552bb00-ceec-4edf-9e51-7d9ce2c89393" providerId="ADAL" clId="{64F4694F-1AB6-4479-9D55-175F7DF81AF9}" dt="2022-09-11T12:54:27.526" v="4880" actId="1038"/>
          <ac:grpSpMkLst>
            <pc:docMk/>
            <pc:sldMk cId="4160262425" sldId="288"/>
            <ac:grpSpMk id="18" creationId="{37329820-0DD1-47A9-835D-34B68403A91D}"/>
          </ac:grpSpMkLst>
        </pc:grpChg>
        <pc:grpChg chg="mod">
          <ac:chgData name="Havur Giray" userId="c552bb00-ceec-4edf-9e51-7d9ce2c89393" providerId="ADAL" clId="{64F4694F-1AB6-4479-9D55-175F7DF81AF9}" dt="2022-09-11T12:54:27.526" v="4880" actId="1038"/>
          <ac:grpSpMkLst>
            <pc:docMk/>
            <pc:sldMk cId="4160262425" sldId="288"/>
            <ac:grpSpMk id="19" creationId="{1047165D-6C6D-46BF-8881-CF55C0DD4F0C}"/>
          </ac:grpSpMkLst>
        </pc:grpChg>
        <pc:grpChg chg="mod">
          <ac:chgData name="Havur Giray" userId="c552bb00-ceec-4edf-9e51-7d9ce2c89393" providerId="ADAL" clId="{64F4694F-1AB6-4479-9D55-175F7DF81AF9}" dt="2022-09-11T12:54:27.526" v="4880" actId="1038"/>
          <ac:grpSpMkLst>
            <pc:docMk/>
            <pc:sldMk cId="4160262425" sldId="288"/>
            <ac:grpSpMk id="20" creationId="{26926FFC-9572-4DD1-89E3-A5D6B78DEB0A}"/>
          </ac:grpSpMkLst>
        </pc:grpChg>
        <pc:picChg chg="mod">
          <ac:chgData name="Havur Giray" userId="c552bb00-ceec-4edf-9e51-7d9ce2c89393" providerId="ADAL" clId="{64F4694F-1AB6-4479-9D55-175F7DF81AF9}" dt="2022-09-11T12:54:27.526" v="4880" actId="1038"/>
          <ac:picMkLst>
            <pc:docMk/>
            <pc:sldMk cId="4160262425" sldId="288"/>
            <ac:picMk id="11" creationId="{82F34DD1-7C72-6642-C615-E028F5C79CA6}"/>
          </ac:picMkLst>
        </pc:picChg>
        <pc:picChg chg="mod">
          <ac:chgData name="Havur Giray" userId="c552bb00-ceec-4edf-9e51-7d9ce2c89393" providerId="ADAL" clId="{64F4694F-1AB6-4479-9D55-175F7DF81AF9}" dt="2022-09-11T12:54:27.526" v="4880" actId="1038"/>
          <ac:picMkLst>
            <pc:docMk/>
            <pc:sldMk cId="4160262425" sldId="288"/>
            <ac:picMk id="13" creationId="{8B82EF3B-AAFC-893A-7B44-4CE952DA5D52}"/>
          </ac:picMkLst>
        </pc:picChg>
        <pc:picChg chg="mod">
          <ac:chgData name="Havur Giray" userId="c552bb00-ceec-4edf-9e51-7d9ce2c89393" providerId="ADAL" clId="{64F4694F-1AB6-4479-9D55-175F7DF81AF9}" dt="2022-09-11T12:54:27.526" v="4880" actId="1038"/>
          <ac:picMkLst>
            <pc:docMk/>
            <pc:sldMk cId="4160262425" sldId="288"/>
            <ac:picMk id="23" creationId="{D139046A-29D3-FF5F-135E-98EF416F33AF}"/>
          </ac:picMkLst>
        </pc:picChg>
        <pc:picChg chg="del mod">
          <ac:chgData name="Havur Giray" userId="c552bb00-ceec-4edf-9e51-7d9ce2c89393" providerId="ADAL" clId="{64F4694F-1AB6-4479-9D55-175F7DF81AF9}" dt="2022-09-11T12:49:39.366" v="4742" actId="478"/>
          <ac:picMkLst>
            <pc:docMk/>
            <pc:sldMk cId="4160262425" sldId="288"/>
            <ac:picMk id="29" creationId="{8F1AC4B9-5D1A-4FB5-9FFB-50D0184217C1}"/>
          </ac:picMkLst>
        </pc:picChg>
        <pc:picChg chg="mod">
          <ac:chgData name="Havur Giray" userId="c552bb00-ceec-4edf-9e51-7d9ce2c89393" providerId="ADAL" clId="{64F4694F-1AB6-4479-9D55-175F7DF81AF9}" dt="2022-09-11T13:08:12.779" v="5134"/>
          <ac:picMkLst>
            <pc:docMk/>
            <pc:sldMk cId="4160262425" sldId="288"/>
            <ac:picMk id="34" creationId="{2E0C1D67-547E-4DF5-8CE9-CC6F0D5D023E}"/>
          </ac:picMkLst>
        </pc:picChg>
        <pc:picChg chg="mod">
          <ac:chgData name="Havur Giray" userId="c552bb00-ceec-4edf-9e51-7d9ce2c89393" providerId="ADAL" clId="{64F4694F-1AB6-4479-9D55-175F7DF81AF9}" dt="2022-09-11T13:08:12.779" v="5134"/>
          <ac:picMkLst>
            <pc:docMk/>
            <pc:sldMk cId="4160262425" sldId="288"/>
            <ac:picMk id="35" creationId="{F4ED791C-6B61-4D18-B179-1DD08206716C}"/>
          </ac:picMkLst>
        </pc:picChg>
        <pc:picChg chg="mod">
          <ac:chgData name="Havur Giray" userId="c552bb00-ceec-4edf-9e51-7d9ce2c89393" providerId="ADAL" clId="{64F4694F-1AB6-4479-9D55-175F7DF81AF9}" dt="2022-09-11T13:08:12.779" v="5134"/>
          <ac:picMkLst>
            <pc:docMk/>
            <pc:sldMk cId="4160262425" sldId="288"/>
            <ac:picMk id="36" creationId="{4D7E16E5-DF37-46BF-8A45-7F19A2F8471A}"/>
          </ac:picMkLst>
        </pc:picChg>
        <pc:picChg chg="mod">
          <ac:chgData name="Havur Giray" userId="c552bb00-ceec-4edf-9e51-7d9ce2c89393" providerId="ADAL" clId="{64F4694F-1AB6-4479-9D55-175F7DF81AF9}" dt="2022-09-11T13:08:12.779" v="5134"/>
          <ac:picMkLst>
            <pc:docMk/>
            <pc:sldMk cId="4160262425" sldId="288"/>
            <ac:picMk id="37" creationId="{113F1E67-696A-493A-BCA9-993DE7216954}"/>
          </ac:picMkLst>
        </pc:picChg>
        <pc:picChg chg="del mod">
          <ac:chgData name="Havur Giray" userId="c552bb00-ceec-4edf-9e51-7d9ce2c89393" providerId="ADAL" clId="{64F4694F-1AB6-4479-9D55-175F7DF81AF9}" dt="2022-09-11T11:58:17.479" v="3175" actId="478"/>
          <ac:picMkLst>
            <pc:docMk/>
            <pc:sldMk cId="4160262425" sldId="288"/>
            <ac:picMk id="41" creationId="{E7F07712-81FE-42AE-B9D7-39FE2CE42A85}"/>
          </ac:picMkLst>
        </pc:picChg>
        <pc:picChg chg="mod">
          <ac:chgData name="Havur Giray" userId="c552bb00-ceec-4edf-9e51-7d9ce2c89393" providerId="ADAL" clId="{64F4694F-1AB6-4479-9D55-175F7DF81AF9}" dt="2022-09-11T13:07:42.692" v="5131"/>
          <ac:picMkLst>
            <pc:docMk/>
            <pc:sldMk cId="4160262425" sldId="288"/>
            <ac:picMk id="135" creationId="{8286212E-922C-4BEF-B40A-AC03933BB615}"/>
          </ac:picMkLst>
        </pc:picChg>
        <pc:picChg chg="mod">
          <ac:chgData name="Havur Giray" userId="c552bb00-ceec-4edf-9e51-7d9ce2c89393" providerId="ADAL" clId="{64F4694F-1AB6-4479-9D55-175F7DF81AF9}" dt="2022-09-11T13:07:54.558" v="5132"/>
          <ac:picMkLst>
            <pc:docMk/>
            <pc:sldMk cId="4160262425" sldId="288"/>
            <ac:picMk id="136" creationId="{5FC7E58A-2E69-4234-9B45-4382F9B3D52F}"/>
          </ac:picMkLst>
        </pc:picChg>
        <pc:picChg chg="mod">
          <ac:chgData name="Havur Giray" userId="c552bb00-ceec-4edf-9e51-7d9ce2c89393" providerId="ADAL" clId="{64F4694F-1AB6-4479-9D55-175F7DF81AF9}" dt="2022-09-11T13:07:59.636" v="5133"/>
          <ac:picMkLst>
            <pc:docMk/>
            <pc:sldMk cId="4160262425" sldId="288"/>
            <ac:picMk id="137" creationId="{7C8BE45A-1011-4C4B-94BD-755B8F397174}"/>
          </ac:picMkLst>
        </pc:picChg>
        <pc:picChg chg="mod">
          <ac:chgData name="Havur Giray" userId="c552bb00-ceec-4edf-9e51-7d9ce2c89393" providerId="ADAL" clId="{64F4694F-1AB6-4479-9D55-175F7DF81AF9}" dt="2022-09-11T13:08:25.360" v="5135"/>
          <ac:picMkLst>
            <pc:docMk/>
            <pc:sldMk cId="4160262425" sldId="288"/>
            <ac:picMk id="138" creationId="{9BE4FC93-8DEC-41B9-B0D7-3F6BE84CED94}"/>
          </ac:picMkLst>
        </pc:picChg>
        <pc:picChg chg="mod">
          <ac:chgData name="Havur Giray" userId="c552bb00-ceec-4edf-9e51-7d9ce2c89393" providerId="ADAL" clId="{64F4694F-1AB6-4479-9D55-175F7DF81AF9}" dt="2022-09-11T13:08:28.924" v="5136"/>
          <ac:picMkLst>
            <pc:docMk/>
            <pc:sldMk cId="4160262425" sldId="288"/>
            <ac:picMk id="139" creationId="{0BC068EC-873C-4F5D-9F58-37C310165738}"/>
          </ac:picMkLst>
        </pc:picChg>
        <pc:picChg chg="mod">
          <ac:chgData name="Havur Giray" userId="c552bb00-ceec-4edf-9e51-7d9ce2c89393" providerId="ADAL" clId="{64F4694F-1AB6-4479-9D55-175F7DF81AF9}" dt="2022-09-11T13:08:12.779" v="5134"/>
          <ac:picMkLst>
            <pc:docMk/>
            <pc:sldMk cId="4160262425" sldId="288"/>
            <ac:picMk id="1026" creationId="{A295614B-DD1E-4150-A2B3-802773A474E0}"/>
          </ac:picMkLst>
        </pc:picChg>
        <pc:picChg chg="mod">
          <ac:chgData name="Havur Giray" userId="c552bb00-ceec-4edf-9e51-7d9ce2c89393" providerId="ADAL" clId="{64F4694F-1AB6-4479-9D55-175F7DF81AF9}" dt="2022-09-11T13:08:12.779" v="5134"/>
          <ac:picMkLst>
            <pc:docMk/>
            <pc:sldMk cId="4160262425" sldId="288"/>
            <ac:picMk id="1028" creationId="{A433D5D6-C5F7-499A-9498-816AA4350BFC}"/>
          </ac:picMkLst>
        </pc:picChg>
        <pc:picChg chg="mod">
          <ac:chgData name="Havur Giray" userId="c552bb00-ceec-4edf-9e51-7d9ce2c89393" providerId="ADAL" clId="{64F4694F-1AB6-4479-9D55-175F7DF81AF9}" dt="2022-09-11T13:08:12.779" v="5134"/>
          <ac:picMkLst>
            <pc:docMk/>
            <pc:sldMk cId="4160262425" sldId="288"/>
            <ac:picMk id="1030" creationId="{DE105A24-9006-4FE5-BC8A-84C94E876058}"/>
          </ac:picMkLst>
        </pc:picChg>
        <pc:picChg chg="mod">
          <ac:chgData name="Havur Giray" userId="c552bb00-ceec-4edf-9e51-7d9ce2c89393" providerId="ADAL" clId="{64F4694F-1AB6-4479-9D55-175F7DF81AF9}" dt="2022-09-11T13:07:34.305" v="5130"/>
          <ac:picMkLst>
            <pc:docMk/>
            <pc:sldMk cId="4160262425" sldId="288"/>
            <ac:picMk id="1032" creationId="{FF417CBC-BB47-4CE1-8C9E-FF4CDE368D8D}"/>
          </ac:picMkLst>
        </pc:picChg>
        <pc:picChg chg="mod">
          <ac:chgData name="Havur Giray" userId="c552bb00-ceec-4edf-9e51-7d9ce2c89393" providerId="ADAL" clId="{64F4694F-1AB6-4479-9D55-175F7DF81AF9}" dt="2022-09-11T11:58:06.297" v="3152" actId="1076"/>
          <ac:picMkLst>
            <pc:docMk/>
            <pc:sldMk cId="4160262425" sldId="288"/>
            <ac:picMk id="1036" creationId="{620CE8A3-258E-4034-8096-91A3734FB740}"/>
          </ac:picMkLst>
        </pc:picChg>
        <pc:picChg chg="mod">
          <ac:chgData name="Havur Giray" userId="c552bb00-ceec-4edf-9e51-7d9ce2c89393" providerId="ADAL" clId="{64F4694F-1AB6-4479-9D55-175F7DF81AF9}" dt="2022-09-11T11:58:06.297" v="3152" actId="1076"/>
          <ac:picMkLst>
            <pc:docMk/>
            <pc:sldMk cId="4160262425" sldId="288"/>
            <ac:picMk id="1040" creationId="{5A25A424-A9F0-47E0-A162-29F73922D4DD}"/>
          </ac:picMkLst>
        </pc:picChg>
        <pc:picChg chg="mod">
          <ac:chgData name="Havur Giray" userId="c552bb00-ceec-4edf-9e51-7d9ce2c89393" providerId="ADAL" clId="{64F4694F-1AB6-4479-9D55-175F7DF81AF9}" dt="2022-09-11T12:59:56.291" v="5012" actId="732"/>
          <ac:picMkLst>
            <pc:docMk/>
            <pc:sldMk cId="4160262425" sldId="288"/>
            <ac:picMk id="2056" creationId="{D98FAEA5-8C43-4164-B3AD-DFAA3D1A36B7}"/>
          </ac:picMkLst>
        </pc:picChg>
      </pc:sldChg>
      <pc:sldChg chg="addSp delSp modSp mod modAnim">
        <pc:chgData name="Havur Giray" userId="c552bb00-ceec-4edf-9e51-7d9ce2c89393" providerId="ADAL" clId="{64F4694F-1AB6-4479-9D55-175F7DF81AF9}" dt="2022-09-13T10:02:52.254" v="20202"/>
        <pc:sldMkLst>
          <pc:docMk/>
          <pc:sldMk cId="2707138847" sldId="315"/>
        </pc:sldMkLst>
        <pc:spChg chg="del">
          <ac:chgData name="Havur Giray" userId="c552bb00-ceec-4edf-9e51-7d9ce2c89393" providerId="ADAL" clId="{64F4694F-1AB6-4479-9D55-175F7DF81AF9}" dt="2022-09-11T16:02:19.145" v="8827" actId="478"/>
          <ac:spMkLst>
            <pc:docMk/>
            <pc:sldMk cId="2707138847" sldId="315"/>
            <ac:spMk id="2" creationId="{9F3286AC-4E49-D5D0-B039-A08124A00D0A}"/>
          </ac:spMkLst>
        </pc:spChg>
        <pc:spChg chg="add mod">
          <ac:chgData name="Havur Giray" userId="c552bb00-ceec-4edf-9e51-7d9ce2c89393" providerId="ADAL" clId="{64F4694F-1AB6-4479-9D55-175F7DF81AF9}" dt="2022-09-13T10:02:52.254" v="20202"/>
          <ac:spMkLst>
            <pc:docMk/>
            <pc:sldMk cId="2707138847" sldId="315"/>
            <ac:spMk id="3" creationId="{79E58A86-279C-2522-A873-BA9A27AC3BE0}"/>
          </ac:spMkLst>
        </pc:spChg>
        <pc:spChg chg="add del">
          <ac:chgData name="Havur Giray" userId="c552bb00-ceec-4edf-9e51-7d9ce2c89393" providerId="ADAL" clId="{64F4694F-1AB6-4479-9D55-175F7DF81AF9}" dt="2022-09-13T08:53:56.342" v="18541" actId="478"/>
          <ac:spMkLst>
            <pc:docMk/>
            <pc:sldMk cId="2707138847" sldId="315"/>
            <ac:spMk id="4" creationId="{F9D5EE99-63C9-7C94-375E-64E1B668FBF3}"/>
          </ac:spMkLst>
        </pc:spChg>
        <pc:spChg chg="mod">
          <ac:chgData name="Havur Giray" userId="c552bb00-ceec-4edf-9e51-7d9ce2c89393" providerId="ADAL" clId="{64F4694F-1AB6-4479-9D55-175F7DF81AF9}" dt="2022-09-11T12:12:05.282" v="3690" actId="20577"/>
          <ac:spMkLst>
            <pc:docMk/>
            <pc:sldMk cId="2707138847" sldId="315"/>
            <ac:spMk id="15" creationId="{7DD0BB3C-9BFE-4F19-9920-680479FD52D3}"/>
          </ac:spMkLst>
        </pc:spChg>
        <pc:spChg chg="mod">
          <ac:chgData name="Havur Giray" userId="c552bb00-ceec-4edf-9e51-7d9ce2c89393" providerId="ADAL" clId="{64F4694F-1AB6-4479-9D55-175F7DF81AF9}" dt="2022-09-11T12:11:14.270" v="3642" actId="20577"/>
          <ac:spMkLst>
            <pc:docMk/>
            <pc:sldMk cId="2707138847" sldId="315"/>
            <ac:spMk id="17" creationId="{578532B8-9DA6-4E74-AFA5-15D62797020F}"/>
          </ac:spMkLst>
        </pc:spChg>
        <pc:spChg chg="mod">
          <ac:chgData name="Havur Giray" userId="c552bb00-ceec-4edf-9e51-7d9ce2c89393" providerId="ADAL" clId="{64F4694F-1AB6-4479-9D55-175F7DF81AF9}" dt="2022-09-11T12:06:09.100" v="3472" actId="2711"/>
          <ac:spMkLst>
            <pc:docMk/>
            <pc:sldMk cId="2707138847" sldId="315"/>
            <ac:spMk id="242" creationId="{00000000-0000-0000-0000-000000000000}"/>
          </ac:spMkLst>
        </pc:spChg>
        <pc:picChg chg="del mod">
          <ac:chgData name="Havur Giray" userId="c552bb00-ceec-4edf-9e51-7d9ce2c89393" providerId="ADAL" clId="{64F4694F-1AB6-4479-9D55-175F7DF81AF9}" dt="2022-09-11T12:49:49.041" v="4747" actId="478"/>
          <ac:picMkLst>
            <pc:docMk/>
            <pc:sldMk cId="2707138847" sldId="315"/>
            <ac:picMk id="5" creationId="{0A7B599E-7433-4E63-9A69-92C636AC3B31}"/>
          </ac:picMkLst>
        </pc:picChg>
      </pc:sldChg>
      <pc:sldChg chg="addSp delSp modSp mod modAnim">
        <pc:chgData name="Havur Giray" userId="c552bb00-ceec-4edf-9e51-7d9ce2c89393" providerId="ADAL" clId="{64F4694F-1AB6-4479-9D55-175F7DF81AF9}" dt="2022-09-11T16:49:23.633" v="9128" actId="22"/>
        <pc:sldMkLst>
          <pc:docMk/>
          <pc:sldMk cId="2340303904" sldId="347"/>
        </pc:sldMkLst>
        <pc:spChg chg="mod">
          <ac:chgData name="Havur Giray" userId="c552bb00-ceec-4edf-9e51-7d9ce2c89393" providerId="ADAL" clId="{64F4694F-1AB6-4479-9D55-175F7DF81AF9}" dt="2022-09-11T11:56:25.331" v="3096" actId="1036"/>
          <ac:spMkLst>
            <pc:docMk/>
            <pc:sldMk cId="2340303904" sldId="347"/>
            <ac:spMk id="2" creationId="{129C53DD-BE98-4640-B3DF-AACF57D81F74}"/>
          </ac:spMkLst>
        </pc:spChg>
        <pc:spChg chg="mod">
          <ac:chgData name="Havur Giray" userId="c552bb00-ceec-4edf-9e51-7d9ce2c89393" providerId="ADAL" clId="{64F4694F-1AB6-4479-9D55-175F7DF81AF9}" dt="2022-09-11T13:17:34.484" v="5197" actId="207"/>
          <ac:spMkLst>
            <pc:docMk/>
            <pc:sldMk cId="2340303904" sldId="347"/>
            <ac:spMk id="6" creationId="{715B1891-99EC-4CC0-9FCB-142EFFC98A0A}"/>
          </ac:spMkLst>
        </pc:spChg>
        <pc:spChg chg="mod">
          <ac:chgData name="Havur Giray" userId="c552bb00-ceec-4edf-9e51-7d9ce2c89393" providerId="ADAL" clId="{64F4694F-1AB6-4479-9D55-175F7DF81AF9}" dt="2022-09-11T13:17:07.268" v="5194" actId="207"/>
          <ac:spMkLst>
            <pc:docMk/>
            <pc:sldMk cId="2340303904" sldId="347"/>
            <ac:spMk id="7" creationId="{AECC3D51-52F9-40CF-B322-6B2C3A6B0F1E}"/>
          </ac:spMkLst>
        </pc:spChg>
        <pc:spChg chg="mod">
          <ac:chgData name="Havur Giray" userId="c552bb00-ceec-4edf-9e51-7d9ce2c89393" providerId="ADAL" clId="{64F4694F-1AB6-4479-9D55-175F7DF81AF9}" dt="2022-09-11T13:17:10.580" v="5195" actId="207"/>
          <ac:spMkLst>
            <pc:docMk/>
            <pc:sldMk cId="2340303904" sldId="347"/>
            <ac:spMk id="10" creationId="{D5E7B137-8D96-45CF-AEE3-F3B65C288D53}"/>
          </ac:spMkLst>
        </pc:spChg>
        <pc:spChg chg="del">
          <ac:chgData name="Havur Giray" userId="c552bb00-ceec-4edf-9e51-7d9ce2c89393" providerId="ADAL" clId="{64F4694F-1AB6-4479-9D55-175F7DF81AF9}" dt="2022-09-11T16:01:04.413" v="8801" actId="478"/>
          <ac:spMkLst>
            <pc:docMk/>
            <pc:sldMk cId="2340303904" sldId="347"/>
            <ac:spMk id="11" creationId="{E27397C8-079E-C8D4-1C0F-F3EE095C652A}"/>
          </ac:spMkLst>
        </pc:spChg>
        <pc:spChg chg="add">
          <ac:chgData name="Havur Giray" userId="c552bb00-ceec-4edf-9e51-7d9ce2c89393" providerId="ADAL" clId="{64F4694F-1AB6-4479-9D55-175F7DF81AF9}" dt="2022-09-11T16:49:23.633" v="9128" actId="22"/>
          <ac:spMkLst>
            <pc:docMk/>
            <pc:sldMk cId="2340303904" sldId="347"/>
            <ac:spMk id="13" creationId="{17F06D94-E959-E010-8F9D-FBAC3DF52F7F}"/>
          </ac:spMkLst>
        </pc:spChg>
        <pc:spChg chg="mod">
          <ac:chgData name="Havur Giray" userId="c552bb00-ceec-4edf-9e51-7d9ce2c89393" providerId="ADAL" clId="{64F4694F-1AB6-4479-9D55-175F7DF81AF9}" dt="2022-09-11T14:44:24.778" v="7521" actId="20577"/>
          <ac:spMkLst>
            <pc:docMk/>
            <pc:sldMk cId="2340303904" sldId="347"/>
            <ac:spMk id="154" creationId="{00000000-0000-0000-0000-000000000000}"/>
          </ac:spMkLst>
        </pc:spChg>
        <pc:spChg chg="mod">
          <ac:chgData name="Havur Giray" userId="c552bb00-ceec-4edf-9e51-7d9ce2c89393" providerId="ADAL" clId="{64F4694F-1AB6-4479-9D55-175F7DF81AF9}" dt="2022-09-11T14:44:30.328" v="7558" actId="20577"/>
          <ac:spMkLst>
            <pc:docMk/>
            <pc:sldMk cId="2340303904" sldId="347"/>
            <ac:spMk id="155" creationId="{00000000-0000-0000-0000-000000000000}"/>
          </ac:spMkLst>
        </pc:spChg>
        <pc:grpChg chg="mod">
          <ac:chgData name="Havur Giray" userId="c552bb00-ceec-4edf-9e51-7d9ce2c89393" providerId="ADAL" clId="{64F4694F-1AB6-4479-9D55-175F7DF81AF9}" dt="2022-09-11T11:56:29.726" v="3105" actId="1035"/>
          <ac:grpSpMkLst>
            <pc:docMk/>
            <pc:sldMk cId="2340303904" sldId="347"/>
            <ac:grpSpMk id="9" creationId="{F9FD4ADE-6355-4C57-98F2-B9142F6A88CE}"/>
          </ac:grpSpMkLst>
        </pc:grpChg>
        <pc:graphicFrameChg chg="mod">
          <ac:chgData name="Havur Giray" userId="c552bb00-ceec-4edf-9e51-7d9ce2c89393" providerId="ADAL" clId="{64F4694F-1AB6-4479-9D55-175F7DF81AF9}" dt="2022-09-11T11:55:55.235" v="3065" actId="1038"/>
          <ac:graphicFrameMkLst>
            <pc:docMk/>
            <pc:sldMk cId="2340303904" sldId="347"/>
            <ac:graphicFrameMk id="3" creationId="{38132179-5465-428F-9366-282027A7B357}"/>
          </ac:graphicFrameMkLst>
        </pc:graphicFrameChg>
        <pc:picChg chg="mod">
          <ac:chgData name="Havur Giray" userId="c552bb00-ceec-4edf-9e51-7d9ce2c89393" providerId="ADAL" clId="{64F4694F-1AB6-4479-9D55-175F7DF81AF9}" dt="2022-09-11T11:56:15.940" v="3085" actId="1582"/>
          <ac:picMkLst>
            <pc:docMk/>
            <pc:sldMk cId="2340303904" sldId="347"/>
            <ac:picMk id="4" creationId="{81D00786-6BC4-422C-A108-0A1C30636816}"/>
          </ac:picMkLst>
        </pc:picChg>
        <pc:picChg chg="del mod">
          <ac:chgData name="Havur Giray" userId="c552bb00-ceec-4edf-9e51-7d9ce2c89393" providerId="ADAL" clId="{64F4694F-1AB6-4479-9D55-175F7DF81AF9}" dt="2022-09-11T12:49:40.762" v="4743" actId="478"/>
          <ac:picMkLst>
            <pc:docMk/>
            <pc:sldMk cId="2340303904" sldId="347"/>
            <ac:picMk id="5" creationId="{74E54E01-2FF0-4509-8523-AF3687D28515}"/>
          </ac:picMkLst>
        </pc:picChg>
        <pc:picChg chg="mod modCrop">
          <ac:chgData name="Havur Giray" userId="c552bb00-ceec-4edf-9e51-7d9ce2c89393" providerId="ADAL" clId="{64F4694F-1AB6-4479-9D55-175F7DF81AF9}" dt="2022-09-11T11:56:35.029" v="3106" actId="732"/>
          <ac:picMkLst>
            <pc:docMk/>
            <pc:sldMk cId="2340303904" sldId="347"/>
            <ac:picMk id="8" creationId="{A86F91CC-56AA-4D71-964F-6B6E9D2222AB}"/>
          </ac:picMkLst>
        </pc:picChg>
        <pc:picChg chg="mod">
          <ac:chgData name="Havur Giray" userId="c552bb00-ceec-4edf-9e51-7d9ce2c89393" providerId="ADAL" clId="{64F4694F-1AB6-4479-9D55-175F7DF81AF9}" dt="2022-09-11T14:44:28.877" v="7557" actId="1038"/>
          <ac:picMkLst>
            <pc:docMk/>
            <pc:sldMk cId="2340303904" sldId="347"/>
            <ac:picMk id="1026" creationId="{845BEEA7-02E9-4C89-AE5F-6B00ED5A9F19}"/>
          </ac:picMkLst>
        </pc:picChg>
      </pc:sldChg>
      <pc:sldChg chg="addSp delSp modSp del mod addCm delCm">
        <pc:chgData name="Havur Giray" userId="c552bb00-ceec-4edf-9e51-7d9ce2c89393" providerId="ADAL" clId="{64F4694F-1AB6-4479-9D55-175F7DF81AF9}" dt="2022-09-11T17:12:51.347" v="9324" actId="47"/>
        <pc:sldMkLst>
          <pc:docMk/>
          <pc:sldMk cId="2876419682" sldId="348"/>
        </pc:sldMkLst>
        <pc:spChg chg="mod">
          <ac:chgData name="Havur Giray" userId="c552bb00-ceec-4edf-9e51-7d9ce2c89393" providerId="ADAL" clId="{64F4694F-1AB6-4479-9D55-175F7DF81AF9}" dt="2022-09-11T12:05:19.962" v="3439" actId="2711"/>
          <ac:spMkLst>
            <pc:docMk/>
            <pc:sldMk cId="2876419682" sldId="348"/>
            <ac:spMk id="6" creationId="{C1D2D315-10E1-471B-BE6A-8B02F7924D28}"/>
          </ac:spMkLst>
        </pc:spChg>
        <pc:spChg chg="mod">
          <ac:chgData name="Havur Giray" userId="c552bb00-ceec-4edf-9e51-7d9ce2c89393" providerId="ADAL" clId="{64F4694F-1AB6-4479-9D55-175F7DF81AF9}" dt="2022-09-11T12:05:26.590" v="3440" actId="404"/>
          <ac:spMkLst>
            <pc:docMk/>
            <pc:sldMk cId="2876419682" sldId="348"/>
            <ac:spMk id="12" creationId="{00C7371C-1D29-481A-8944-E3B6F5982ABF}"/>
          </ac:spMkLst>
        </pc:spChg>
        <pc:spChg chg="mod">
          <ac:chgData name="Havur Giray" userId="c552bb00-ceec-4edf-9e51-7d9ce2c89393" providerId="ADAL" clId="{64F4694F-1AB6-4479-9D55-175F7DF81AF9}" dt="2022-09-11T12:05:30.938" v="3442" actId="20577"/>
          <ac:spMkLst>
            <pc:docMk/>
            <pc:sldMk cId="2876419682" sldId="348"/>
            <ac:spMk id="14" creationId="{90F2ACA1-02DE-4147-B443-F61AB489B357}"/>
          </ac:spMkLst>
        </pc:spChg>
        <pc:spChg chg="add mod">
          <ac:chgData name="Havur Giray" userId="c552bb00-ceec-4edf-9e51-7d9ce2c89393" providerId="ADAL" clId="{64F4694F-1AB6-4479-9D55-175F7DF81AF9}" dt="2022-09-11T14:43:20.628" v="7500" actId="1076"/>
          <ac:spMkLst>
            <pc:docMk/>
            <pc:sldMk cId="2876419682" sldId="348"/>
            <ac:spMk id="15" creationId="{81531A55-9B49-1194-10A3-8A6B18B4B1CA}"/>
          </ac:spMkLst>
        </pc:spChg>
        <pc:spChg chg="mod">
          <ac:chgData name="Havur Giray" userId="c552bb00-ceec-4edf-9e51-7d9ce2c89393" providerId="ADAL" clId="{64F4694F-1AB6-4479-9D55-175F7DF81AF9}" dt="2022-09-11T12:05:26.590" v="3440" actId="404"/>
          <ac:spMkLst>
            <pc:docMk/>
            <pc:sldMk cId="2876419682" sldId="348"/>
            <ac:spMk id="16" creationId="{796A007B-B057-4BE3-993C-EA3C5A420B97}"/>
          </ac:spMkLst>
        </pc:spChg>
        <pc:spChg chg="del">
          <ac:chgData name="Havur Giray" userId="c552bb00-ceec-4edf-9e51-7d9ce2c89393" providerId="ADAL" clId="{64F4694F-1AB6-4479-9D55-175F7DF81AF9}" dt="2022-09-11T16:02:24.246" v="8828" actId="478"/>
          <ac:spMkLst>
            <pc:docMk/>
            <pc:sldMk cId="2876419682" sldId="348"/>
            <ac:spMk id="17" creationId="{229266BB-47FD-2F9A-6B29-E0C07448F6D2}"/>
          </ac:spMkLst>
        </pc:spChg>
        <pc:spChg chg="mod">
          <ac:chgData name="Havur Giray" userId="c552bb00-ceec-4edf-9e51-7d9ce2c89393" providerId="ADAL" clId="{64F4694F-1AB6-4479-9D55-175F7DF81AF9}" dt="2022-09-11T12:05:26.590" v="3440" actId="404"/>
          <ac:spMkLst>
            <pc:docMk/>
            <pc:sldMk cId="2876419682" sldId="348"/>
            <ac:spMk id="18" creationId="{0E5F867A-D6D0-4449-BB98-4178D837EC77}"/>
          </ac:spMkLst>
        </pc:spChg>
        <pc:spChg chg="mod">
          <ac:chgData name="Havur Giray" userId="c552bb00-ceec-4edf-9e51-7d9ce2c89393" providerId="ADAL" clId="{64F4694F-1AB6-4479-9D55-175F7DF81AF9}" dt="2022-09-11T12:05:26.590" v="3440" actId="404"/>
          <ac:spMkLst>
            <pc:docMk/>
            <pc:sldMk cId="2876419682" sldId="348"/>
            <ac:spMk id="20" creationId="{F9BAF3B8-1424-4136-83C3-DB739E8C626B}"/>
          </ac:spMkLst>
        </pc:spChg>
        <pc:spChg chg="add">
          <ac:chgData name="Havur Giray" userId="c552bb00-ceec-4edf-9e51-7d9ce2c89393" providerId="ADAL" clId="{64F4694F-1AB6-4479-9D55-175F7DF81AF9}" dt="2022-09-11T16:50:01.276" v="9141" actId="22"/>
          <ac:spMkLst>
            <pc:docMk/>
            <pc:sldMk cId="2876419682" sldId="348"/>
            <ac:spMk id="21" creationId="{0FB0373B-C45C-9653-030A-0C47D0AFA644}"/>
          </ac:spMkLst>
        </pc:spChg>
        <pc:spChg chg="mod">
          <ac:chgData name="Havur Giray" userId="c552bb00-ceec-4edf-9e51-7d9ce2c89393" providerId="ADAL" clId="{64F4694F-1AB6-4479-9D55-175F7DF81AF9}" dt="2022-09-11T12:05:28.733" v="3441" actId="20577"/>
          <ac:spMkLst>
            <pc:docMk/>
            <pc:sldMk cId="2876419682" sldId="348"/>
            <ac:spMk id="22" creationId="{DB6F72C4-2742-4469-A50B-8CE3000B4F08}"/>
          </ac:spMkLst>
        </pc:spChg>
        <pc:spChg chg="mod">
          <ac:chgData name="Havur Giray" userId="c552bb00-ceec-4edf-9e51-7d9ce2c89393" providerId="ADAL" clId="{64F4694F-1AB6-4479-9D55-175F7DF81AF9}" dt="2022-09-11T12:05:26.590" v="3440" actId="404"/>
          <ac:spMkLst>
            <pc:docMk/>
            <pc:sldMk cId="2876419682" sldId="348"/>
            <ac:spMk id="24" creationId="{34303E12-9B0D-42DE-AA4B-BF29D53BF2F8}"/>
          </ac:spMkLst>
        </pc:spChg>
        <pc:spChg chg="mod">
          <ac:chgData name="Havur Giray" userId="c552bb00-ceec-4edf-9e51-7d9ce2c89393" providerId="ADAL" clId="{64F4694F-1AB6-4479-9D55-175F7DF81AF9}" dt="2022-09-11T12:05:19.962" v="3439" actId="2711"/>
          <ac:spMkLst>
            <pc:docMk/>
            <pc:sldMk cId="2876419682" sldId="348"/>
            <ac:spMk id="242" creationId="{00000000-0000-0000-0000-000000000000}"/>
          </ac:spMkLst>
        </pc:spChg>
        <pc:grpChg chg="mod">
          <ac:chgData name="Havur Giray" userId="c552bb00-ceec-4edf-9e51-7d9ce2c89393" providerId="ADAL" clId="{64F4694F-1AB6-4479-9D55-175F7DF81AF9}" dt="2022-09-11T12:05:19.962" v="3439" actId="2711"/>
          <ac:grpSpMkLst>
            <pc:docMk/>
            <pc:sldMk cId="2876419682" sldId="348"/>
            <ac:grpSpMk id="2" creationId="{2E9E508F-E5BB-4CA8-BF1C-875AEA105D0A}"/>
          </ac:grpSpMkLst>
        </pc:grpChg>
        <pc:grpChg chg="mod">
          <ac:chgData name="Havur Giray" userId="c552bb00-ceec-4edf-9e51-7d9ce2c89393" providerId="ADAL" clId="{64F4694F-1AB6-4479-9D55-175F7DF81AF9}" dt="2022-09-11T12:05:19.962" v="3439" actId="2711"/>
          <ac:grpSpMkLst>
            <pc:docMk/>
            <pc:sldMk cId="2876419682" sldId="348"/>
            <ac:grpSpMk id="3" creationId="{90BF09FE-6141-410C-847D-1372D7EC203F}"/>
          </ac:grpSpMkLst>
        </pc:grpChg>
        <pc:grpChg chg="mod">
          <ac:chgData name="Havur Giray" userId="c552bb00-ceec-4edf-9e51-7d9ce2c89393" providerId="ADAL" clId="{64F4694F-1AB6-4479-9D55-175F7DF81AF9}" dt="2022-09-11T12:05:19.962" v="3439" actId="2711"/>
          <ac:grpSpMkLst>
            <pc:docMk/>
            <pc:sldMk cId="2876419682" sldId="348"/>
            <ac:grpSpMk id="7" creationId="{C13BC2BA-86B7-4A18-A94F-846C7E18BD58}"/>
          </ac:grpSpMkLst>
        </pc:grpChg>
        <pc:grpChg chg="mod">
          <ac:chgData name="Havur Giray" userId="c552bb00-ceec-4edf-9e51-7d9ce2c89393" providerId="ADAL" clId="{64F4694F-1AB6-4479-9D55-175F7DF81AF9}" dt="2022-09-11T12:05:19.962" v="3439" actId="2711"/>
          <ac:grpSpMkLst>
            <pc:docMk/>
            <pc:sldMk cId="2876419682" sldId="348"/>
            <ac:grpSpMk id="8" creationId="{3FD05DFE-4FA8-43E2-8208-B4D23B006C43}"/>
          </ac:grpSpMkLst>
        </pc:grpChg>
        <pc:grpChg chg="mod">
          <ac:chgData name="Havur Giray" userId="c552bb00-ceec-4edf-9e51-7d9ce2c89393" providerId="ADAL" clId="{64F4694F-1AB6-4479-9D55-175F7DF81AF9}" dt="2022-09-11T12:05:19.962" v="3439" actId="2711"/>
          <ac:grpSpMkLst>
            <pc:docMk/>
            <pc:sldMk cId="2876419682" sldId="348"/>
            <ac:grpSpMk id="9" creationId="{BE7F27D2-B63D-4329-9F9D-EB9FBB1D2CBB}"/>
          </ac:grpSpMkLst>
        </pc:grpChg>
        <pc:grpChg chg="mod">
          <ac:chgData name="Havur Giray" userId="c552bb00-ceec-4edf-9e51-7d9ce2c89393" providerId="ADAL" clId="{64F4694F-1AB6-4479-9D55-175F7DF81AF9}" dt="2022-09-11T12:05:19.962" v="3439" actId="2711"/>
          <ac:grpSpMkLst>
            <pc:docMk/>
            <pc:sldMk cId="2876419682" sldId="348"/>
            <ac:grpSpMk id="10" creationId="{E48E16F0-5695-4F18-B619-4CE79D3C36A8}"/>
          </ac:grpSpMkLst>
        </pc:grpChg>
        <pc:grpChg chg="mod">
          <ac:chgData name="Havur Giray" userId="c552bb00-ceec-4edf-9e51-7d9ce2c89393" providerId="ADAL" clId="{64F4694F-1AB6-4479-9D55-175F7DF81AF9}" dt="2022-09-11T12:05:19.962" v="3439" actId="2711"/>
          <ac:grpSpMkLst>
            <pc:docMk/>
            <pc:sldMk cId="2876419682" sldId="348"/>
            <ac:grpSpMk id="11" creationId="{5924A867-A98A-4A0E-92C2-AEA5BE919AB3}"/>
          </ac:grpSpMkLst>
        </pc:grpChg>
        <pc:graphicFrameChg chg="add del mod modGraphic">
          <ac:chgData name="Havur Giray" userId="c552bb00-ceec-4edf-9e51-7d9ce2c89393" providerId="ADAL" clId="{64F4694F-1AB6-4479-9D55-175F7DF81AF9}" dt="2022-09-11T14:38:41.604" v="7390" actId="478"/>
          <ac:graphicFrameMkLst>
            <pc:docMk/>
            <pc:sldMk cId="2876419682" sldId="348"/>
            <ac:graphicFrameMk id="13" creationId="{71899F11-C924-1412-4140-6AE5807AF650}"/>
          </ac:graphicFrameMkLst>
        </pc:graphicFrameChg>
        <pc:picChg chg="mod">
          <ac:chgData name="Havur Giray" userId="c552bb00-ceec-4edf-9e51-7d9ce2c89393" providerId="ADAL" clId="{64F4694F-1AB6-4479-9D55-175F7DF81AF9}" dt="2022-09-11T12:05:19.962" v="3439" actId="2711"/>
          <ac:picMkLst>
            <pc:docMk/>
            <pc:sldMk cId="2876419682" sldId="348"/>
            <ac:picMk id="4" creationId="{70C6B677-EA30-4B83-A56D-B551A788020F}"/>
          </ac:picMkLst>
        </pc:picChg>
        <pc:picChg chg="del mod">
          <ac:chgData name="Havur Giray" userId="c552bb00-ceec-4edf-9e51-7d9ce2c89393" providerId="ADAL" clId="{64F4694F-1AB6-4479-9D55-175F7DF81AF9}" dt="2022-09-11T12:49:47.129" v="4746" actId="478"/>
          <ac:picMkLst>
            <pc:docMk/>
            <pc:sldMk cId="2876419682" sldId="348"/>
            <ac:picMk id="5" creationId="{0A7B599E-7433-4E63-9A69-92C636AC3B31}"/>
          </ac:picMkLst>
        </pc:picChg>
        <pc:cxnChg chg="mod">
          <ac:chgData name="Havur Giray" userId="c552bb00-ceec-4edf-9e51-7d9ce2c89393" providerId="ADAL" clId="{64F4694F-1AB6-4479-9D55-175F7DF81AF9}" dt="2022-09-11T12:05:19.962" v="3439" actId="2711"/>
          <ac:cxnSpMkLst>
            <pc:docMk/>
            <pc:sldMk cId="2876419682" sldId="348"/>
            <ac:cxnSpMk id="37" creationId="{CBFDA5C8-6B00-4C8C-B093-6F1156062713}"/>
          </ac:cxnSpMkLst>
        </pc:cxnChg>
        <pc:cxnChg chg="mod">
          <ac:chgData name="Havur Giray" userId="c552bb00-ceec-4edf-9e51-7d9ce2c89393" providerId="ADAL" clId="{64F4694F-1AB6-4479-9D55-175F7DF81AF9}" dt="2022-09-11T12:05:19.962" v="3439" actId="2711"/>
          <ac:cxnSpMkLst>
            <pc:docMk/>
            <pc:sldMk cId="2876419682" sldId="348"/>
            <ac:cxnSpMk id="38" creationId="{0E3036CB-15E1-4DCE-AFFF-8AE9DCAA44FD}"/>
          </ac:cxnSpMkLst>
        </pc:cxnChg>
        <pc:cxnChg chg="mod">
          <ac:chgData name="Havur Giray" userId="c552bb00-ceec-4edf-9e51-7d9ce2c89393" providerId="ADAL" clId="{64F4694F-1AB6-4479-9D55-175F7DF81AF9}" dt="2022-09-11T12:05:19.962" v="3439" actId="2711"/>
          <ac:cxnSpMkLst>
            <pc:docMk/>
            <pc:sldMk cId="2876419682" sldId="348"/>
            <ac:cxnSpMk id="44" creationId="{B1095D99-8574-4CE7-9B29-F878918FEC2A}"/>
          </ac:cxnSpMkLst>
        </pc:cxnChg>
        <pc:cxnChg chg="mod">
          <ac:chgData name="Havur Giray" userId="c552bb00-ceec-4edf-9e51-7d9ce2c89393" providerId="ADAL" clId="{64F4694F-1AB6-4479-9D55-175F7DF81AF9}" dt="2022-09-11T12:05:19.962" v="3439" actId="2711"/>
          <ac:cxnSpMkLst>
            <pc:docMk/>
            <pc:sldMk cId="2876419682" sldId="348"/>
            <ac:cxnSpMk id="45" creationId="{68061AC9-D6EB-4FAC-9790-28362DA9ECB2}"/>
          </ac:cxnSpMkLst>
        </pc:cxnChg>
      </pc:sldChg>
      <pc:sldChg chg="addSp delSp modSp mod ord modShow">
        <pc:chgData name="Havur Giray" userId="c552bb00-ceec-4edf-9e51-7d9ce2c89393" providerId="ADAL" clId="{64F4694F-1AB6-4479-9D55-175F7DF81AF9}" dt="2022-09-13T07:33:48.057" v="14816"/>
        <pc:sldMkLst>
          <pc:docMk/>
          <pc:sldMk cId="1116083636" sldId="349"/>
        </pc:sldMkLst>
        <pc:spChg chg="del">
          <ac:chgData name="Havur Giray" userId="c552bb00-ceec-4edf-9e51-7d9ce2c89393" providerId="ADAL" clId="{64F4694F-1AB6-4479-9D55-175F7DF81AF9}" dt="2022-09-11T16:02:26.953" v="8829" actId="478"/>
          <ac:spMkLst>
            <pc:docMk/>
            <pc:sldMk cId="1116083636" sldId="349"/>
            <ac:spMk id="7" creationId="{12CE1D3A-5029-E7BC-9CFE-4E63E4537C18}"/>
          </ac:spMkLst>
        </pc:spChg>
        <pc:spChg chg="add">
          <ac:chgData name="Havur Giray" userId="c552bb00-ceec-4edf-9e51-7d9ce2c89393" providerId="ADAL" clId="{64F4694F-1AB6-4479-9D55-175F7DF81AF9}" dt="2022-09-11T16:49:26.999" v="9129" actId="22"/>
          <ac:spMkLst>
            <pc:docMk/>
            <pc:sldMk cId="1116083636" sldId="349"/>
            <ac:spMk id="10" creationId="{EFFF9065-8E30-5F6A-8FC2-D73248DC866F}"/>
          </ac:spMkLst>
        </pc:spChg>
        <pc:spChg chg="add mod">
          <ac:chgData name="Havur Giray" userId="c552bb00-ceec-4edf-9e51-7d9ce2c89393" providerId="ADAL" clId="{64F4694F-1AB6-4479-9D55-175F7DF81AF9}" dt="2022-09-11T17:12:09.915" v="9321" actId="1076"/>
          <ac:spMkLst>
            <pc:docMk/>
            <pc:sldMk cId="1116083636" sldId="349"/>
            <ac:spMk id="12" creationId="{889D9AE4-F478-D5DD-7F33-8953293E4CB0}"/>
          </ac:spMkLst>
        </pc:spChg>
        <pc:spChg chg="del mod">
          <ac:chgData name="Havur Giray" userId="c552bb00-ceec-4edf-9e51-7d9ce2c89393" providerId="ADAL" clId="{64F4694F-1AB6-4479-9D55-175F7DF81AF9}" dt="2022-09-13T05:45:17.748" v="12431" actId="478"/>
          <ac:spMkLst>
            <pc:docMk/>
            <pc:sldMk cId="1116083636" sldId="349"/>
            <ac:spMk id="19" creationId="{E3E16FB7-121E-4529-9037-E895F7C55B06}"/>
          </ac:spMkLst>
        </pc:spChg>
        <pc:spChg chg="mod">
          <ac:chgData name="Havur Giray" userId="c552bb00-ceec-4edf-9e51-7d9ce2c89393" providerId="ADAL" clId="{64F4694F-1AB6-4479-9D55-175F7DF81AF9}" dt="2022-09-11T12:58:27.707" v="5000" actId="1038"/>
          <ac:spMkLst>
            <pc:docMk/>
            <pc:sldMk cId="1116083636" sldId="349"/>
            <ac:spMk id="242" creationId="{00000000-0000-0000-0000-000000000000}"/>
          </ac:spMkLst>
        </pc:spChg>
        <pc:graphicFrameChg chg="del mod">
          <ac:chgData name="Havur Giray" userId="c552bb00-ceec-4edf-9e51-7d9ce2c89393" providerId="ADAL" clId="{64F4694F-1AB6-4479-9D55-175F7DF81AF9}" dt="2022-09-11T13:02:50.168" v="5021" actId="478"/>
          <ac:graphicFrameMkLst>
            <pc:docMk/>
            <pc:sldMk cId="1116083636" sldId="349"/>
            <ac:graphicFrameMk id="31" creationId="{990A5671-BB19-4956-B0B8-F72E68037B2F}"/>
          </ac:graphicFrameMkLst>
        </pc:graphicFrameChg>
        <pc:graphicFrameChg chg="del mod">
          <ac:chgData name="Havur Giray" userId="c552bb00-ceec-4edf-9e51-7d9ce2c89393" providerId="ADAL" clId="{64F4694F-1AB6-4479-9D55-175F7DF81AF9}" dt="2022-09-11T13:03:44.781" v="5040" actId="478"/>
          <ac:graphicFrameMkLst>
            <pc:docMk/>
            <pc:sldMk cId="1116083636" sldId="349"/>
            <ac:graphicFrameMk id="33" creationId="{5FE97FE7-F5DD-4D0E-95D7-F8503C191E1C}"/>
          </ac:graphicFrameMkLst>
        </pc:graphicFrameChg>
        <pc:picChg chg="add del mod">
          <ac:chgData name="Havur Giray" userId="c552bb00-ceec-4edf-9e51-7d9ce2c89393" providerId="ADAL" clId="{64F4694F-1AB6-4479-9D55-175F7DF81AF9}" dt="2022-09-13T05:45:15.696" v="12430" actId="478"/>
          <ac:picMkLst>
            <pc:docMk/>
            <pc:sldMk cId="1116083636" sldId="349"/>
            <ac:picMk id="3" creationId="{92C1FCF0-476F-C2AB-1336-1B33E96AC6AF}"/>
          </ac:picMkLst>
        </pc:picChg>
        <pc:picChg chg="del mod">
          <ac:chgData name="Havur Giray" userId="c552bb00-ceec-4edf-9e51-7d9ce2c89393" providerId="ADAL" clId="{64F4694F-1AB6-4479-9D55-175F7DF81AF9}" dt="2022-09-11T12:49:42.607" v="4744" actId="478"/>
          <ac:picMkLst>
            <pc:docMk/>
            <pc:sldMk cId="1116083636" sldId="349"/>
            <ac:picMk id="5" creationId="{0A7B599E-7433-4E63-9A69-92C636AC3B31}"/>
          </ac:picMkLst>
        </pc:picChg>
        <pc:picChg chg="add del mod">
          <ac:chgData name="Havur Giray" userId="c552bb00-ceec-4edf-9e51-7d9ce2c89393" providerId="ADAL" clId="{64F4694F-1AB6-4479-9D55-175F7DF81AF9}" dt="2022-09-13T05:45:15.317" v="12429" actId="478"/>
          <ac:picMkLst>
            <pc:docMk/>
            <pc:sldMk cId="1116083636" sldId="349"/>
            <ac:picMk id="6" creationId="{2258EE26-BD7A-8510-647D-E40C13928C8F}"/>
          </ac:picMkLst>
        </pc:picChg>
        <pc:picChg chg="mod">
          <ac:chgData name="Havur Giray" userId="c552bb00-ceec-4edf-9e51-7d9ce2c89393" providerId="ADAL" clId="{64F4694F-1AB6-4479-9D55-175F7DF81AF9}" dt="2022-09-11T12:02:31.675" v="3297" actId="2711"/>
          <ac:picMkLst>
            <pc:docMk/>
            <pc:sldMk cId="1116083636" sldId="349"/>
            <ac:picMk id="8" creationId="{2D3A15F6-6D53-4B69-8AA0-F9FC79A7E006}"/>
          </ac:picMkLst>
        </pc:picChg>
        <pc:picChg chg="mod">
          <ac:chgData name="Havur Giray" userId="c552bb00-ceec-4edf-9e51-7d9ce2c89393" providerId="ADAL" clId="{64F4694F-1AB6-4479-9D55-175F7DF81AF9}" dt="2022-09-11T13:45:22.864" v="6207" actId="1038"/>
          <ac:picMkLst>
            <pc:docMk/>
            <pc:sldMk cId="1116083636" sldId="349"/>
            <ac:picMk id="17" creationId="{1268B0C5-FCE3-4D95-87B6-4051204C2F50}"/>
          </ac:picMkLst>
        </pc:picChg>
      </pc:sldChg>
      <pc:sldChg chg="addSp delSp modSp mod ord">
        <pc:chgData name="Havur Giray" userId="c552bb00-ceec-4edf-9e51-7d9ce2c89393" providerId="ADAL" clId="{64F4694F-1AB6-4479-9D55-175F7DF81AF9}" dt="2022-09-13T10:03:21.747" v="20227"/>
        <pc:sldMkLst>
          <pc:docMk/>
          <pc:sldMk cId="3165193378" sldId="350"/>
        </pc:sldMkLst>
        <pc:spChg chg="add del mod">
          <ac:chgData name="Havur Giray" userId="c552bb00-ceec-4edf-9e51-7d9ce2c89393" providerId="ADAL" clId="{64F4694F-1AB6-4479-9D55-175F7DF81AF9}" dt="2022-09-12T22:24:40.725" v="10126" actId="478"/>
          <ac:spMkLst>
            <pc:docMk/>
            <pc:sldMk cId="3165193378" sldId="350"/>
            <ac:spMk id="4" creationId="{0762C234-2C73-A5A4-1D6E-A5ADDCE60C31}"/>
          </ac:spMkLst>
        </pc:spChg>
        <pc:spChg chg="del">
          <ac:chgData name="Havur Giray" userId="c552bb00-ceec-4edf-9e51-7d9ce2c89393" providerId="ADAL" clId="{64F4694F-1AB6-4479-9D55-175F7DF81AF9}" dt="2022-09-11T16:02:29.586" v="8830" actId="478"/>
          <ac:spMkLst>
            <pc:docMk/>
            <pc:sldMk cId="3165193378" sldId="350"/>
            <ac:spMk id="8" creationId="{684F4497-D09A-DF49-3270-62636887B259}"/>
          </ac:spMkLst>
        </pc:spChg>
        <pc:spChg chg="add del">
          <ac:chgData name="Havur Giray" userId="c552bb00-ceec-4edf-9e51-7d9ce2c89393" providerId="ADAL" clId="{64F4694F-1AB6-4479-9D55-175F7DF81AF9}" dt="2022-09-13T08:53:39.267" v="18536" actId="478"/>
          <ac:spMkLst>
            <pc:docMk/>
            <pc:sldMk cId="3165193378" sldId="350"/>
            <ac:spMk id="10" creationId="{576473C2-908A-ADDB-3C52-55C1BDB84E53}"/>
          </ac:spMkLst>
        </pc:spChg>
        <pc:spChg chg="add del mod">
          <ac:chgData name="Havur Giray" userId="c552bb00-ceec-4edf-9e51-7d9ce2c89393" providerId="ADAL" clId="{64F4694F-1AB6-4479-9D55-175F7DF81AF9}" dt="2022-09-13T08:53:37.375" v="18535" actId="478"/>
          <ac:spMkLst>
            <pc:docMk/>
            <pc:sldMk cId="3165193378" sldId="350"/>
            <ac:spMk id="12" creationId="{7C0C4A8C-F505-B3DA-360C-8AA61A1C988F}"/>
          </ac:spMkLst>
        </pc:spChg>
        <pc:spChg chg="add mod">
          <ac:chgData name="Havur Giray" userId="c552bb00-ceec-4edf-9e51-7d9ce2c89393" providerId="ADAL" clId="{64F4694F-1AB6-4479-9D55-175F7DF81AF9}" dt="2022-09-13T07:45:33.544" v="15302" actId="1035"/>
          <ac:spMkLst>
            <pc:docMk/>
            <pc:sldMk cId="3165193378" sldId="350"/>
            <ac:spMk id="23" creationId="{79CB0561-3B9D-A8F2-2A12-031C98A5767B}"/>
          </ac:spMkLst>
        </pc:spChg>
        <pc:spChg chg="add mod">
          <ac:chgData name="Havur Giray" userId="c552bb00-ceec-4edf-9e51-7d9ce2c89393" providerId="ADAL" clId="{64F4694F-1AB6-4479-9D55-175F7DF81AF9}" dt="2022-09-13T07:32:14.839" v="14791" actId="1037"/>
          <ac:spMkLst>
            <pc:docMk/>
            <pc:sldMk cId="3165193378" sldId="350"/>
            <ac:spMk id="25" creationId="{BBE76C03-FCD3-1521-92B3-D24CBCBD900F}"/>
          </ac:spMkLst>
        </pc:spChg>
        <pc:spChg chg="add mod">
          <ac:chgData name="Havur Giray" userId="c552bb00-ceec-4edf-9e51-7d9ce2c89393" providerId="ADAL" clId="{64F4694F-1AB6-4479-9D55-175F7DF81AF9}" dt="2022-09-13T07:32:14.839" v="14791" actId="1037"/>
          <ac:spMkLst>
            <pc:docMk/>
            <pc:sldMk cId="3165193378" sldId="350"/>
            <ac:spMk id="27" creationId="{AE8AA231-A8AC-B90E-6125-4F0E41D264D3}"/>
          </ac:spMkLst>
        </pc:spChg>
        <pc:spChg chg="add mod">
          <ac:chgData name="Havur Giray" userId="c552bb00-ceec-4edf-9e51-7d9ce2c89393" providerId="ADAL" clId="{64F4694F-1AB6-4479-9D55-175F7DF81AF9}" dt="2022-09-13T07:32:14.839" v="14791" actId="1037"/>
          <ac:spMkLst>
            <pc:docMk/>
            <pc:sldMk cId="3165193378" sldId="350"/>
            <ac:spMk id="29" creationId="{143905DB-F17E-4B84-4C2C-8DF92AA91100}"/>
          </ac:spMkLst>
        </pc:spChg>
        <pc:spChg chg="add mod ord">
          <ac:chgData name="Havur Giray" userId="c552bb00-ceec-4edf-9e51-7d9ce2c89393" providerId="ADAL" clId="{64F4694F-1AB6-4479-9D55-175F7DF81AF9}" dt="2022-09-13T07:32:14.839" v="14791" actId="1037"/>
          <ac:spMkLst>
            <pc:docMk/>
            <pc:sldMk cId="3165193378" sldId="350"/>
            <ac:spMk id="30" creationId="{16252DE2-174C-4B05-A4E6-3438DA7EBD72}"/>
          </ac:spMkLst>
        </pc:spChg>
        <pc:spChg chg="add mod">
          <ac:chgData name="Havur Giray" userId="c552bb00-ceec-4edf-9e51-7d9ce2c89393" providerId="ADAL" clId="{64F4694F-1AB6-4479-9D55-175F7DF81AF9}" dt="2022-09-13T07:45:33.544" v="15302" actId="1035"/>
          <ac:spMkLst>
            <pc:docMk/>
            <pc:sldMk cId="3165193378" sldId="350"/>
            <ac:spMk id="40" creationId="{36EA120E-0E83-A5DB-34CA-AE47ADA25D02}"/>
          </ac:spMkLst>
        </pc:spChg>
        <pc:spChg chg="add mod">
          <ac:chgData name="Havur Giray" userId="c552bb00-ceec-4edf-9e51-7d9ce2c89393" providerId="ADAL" clId="{64F4694F-1AB6-4479-9D55-175F7DF81AF9}" dt="2022-09-13T07:32:14.839" v="14791" actId="1037"/>
          <ac:spMkLst>
            <pc:docMk/>
            <pc:sldMk cId="3165193378" sldId="350"/>
            <ac:spMk id="42" creationId="{D43B5502-94A1-64A5-2C75-461B026F1BFC}"/>
          </ac:spMkLst>
        </pc:spChg>
        <pc:spChg chg="add mod">
          <ac:chgData name="Havur Giray" userId="c552bb00-ceec-4edf-9e51-7d9ce2c89393" providerId="ADAL" clId="{64F4694F-1AB6-4479-9D55-175F7DF81AF9}" dt="2022-09-13T07:32:14.839" v="14791" actId="1037"/>
          <ac:spMkLst>
            <pc:docMk/>
            <pc:sldMk cId="3165193378" sldId="350"/>
            <ac:spMk id="44" creationId="{DDF362DB-027A-2A56-5BF0-DB1101FE50F6}"/>
          </ac:spMkLst>
        </pc:spChg>
        <pc:spChg chg="add mod">
          <ac:chgData name="Havur Giray" userId="c552bb00-ceec-4edf-9e51-7d9ce2c89393" providerId="ADAL" clId="{64F4694F-1AB6-4479-9D55-175F7DF81AF9}" dt="2022-09-13T07:32:14.839" v="14791" actId="1037"/>
          <ac:spMkLst>
            <pc:docMk/>
            <pc:sldMk cId="3165193378" sldId="350"/>
            <ac:spMk id="46" creationId="{5E43BE7A-83FD-62B5-D3D8-8346985C1D37}"/>
          </ac:spMkLst>
        </pc:spChg>
        <pc:spChg chg="add mod">
          <ac:chgData name="Havur Giray" userId="c552bb00-ceec-4edf-9e51-7d9ce2c89393" providerId="ADAL" clId="{64F4694F-1AB6-4479-9D55-175F7DF81AF9}" dt="2022-09-13T07:32:14.839" v="14791" actId="1037"/>
          <ac:spMkLst>
            <pc:docMk/>
            <pc:sldMk cId="3165193378" sldId="350"/>
            <ac:spMk id="203" creationId="{0DFE88A6-1D00-69D2-56A8-9638FCA1A98F}"/>
          </ac:spMkLst>
        </pc:spChg>
        <pc:spChg chg="add del mod">
          <ac:chgData name="Havur Giray" userId="c552bb00-ceec-4edf-9e51-7d9ce2c89393" providerId="ADAL" clId="{64F4694F-1AB6-4479-9D55-175F7DF81AF9}" dt="2022-09-13T07:14:22.946" v="13992" actId="478"/>
          <ac:spMkLst>
            <pc:docMk/>
            <pc:sldMk cId="3165193378" sldId="350"/>
            <ac:spMk id="205" creationId="{C940C7FA-F7BB-9CE1-36E3-BEBAE0D18BEC}"/>
          </ac:spMkLst>
        </pc:spChg>
        <pc:spChg chg="add del mod">
          <ac:chgData name="Havur Giray" userId="c552bb00-ceec-4edf-9e51-7d9ce2c89393" providerId="ADAL" clId="{64F4694F-1AB6-4479-9D55-175F7DF81AF9}" dt="2022-09-13T07:14:23.335" v="13993" actId="478"/>
          <ac:spMkLst>
            <pc:docMk/>
            <pc:sldMk cId="3165193378" sldId="350"/>
            <ac:spMk id="207" creationId="{71B8E99E-CFB5-60DB-D2FE-D5684BD88987}"/>
          </ac:spMkLst>
        </pc:spChg>
        <pc:spChg chg="add mod">
          <ac:chgData name="Havur Giray" userId="c552bb00-ceec-4edf-9e51-7d9ce2c89393" providerId="ADAL" clId="{64F4694F-1AB6-4479-9D55-175F7DF81AF9}" dt="2022-09-13T07:32:14.839" v="14791" actId="1037"/>
          <ac:spMkLst>
            <pc:docMk/>
            <pc:sldMk cId="3165193378" sldId="350"/>
            <ac:spMk id="209" creationId="{BE2F9321-76A5-666B-9369-FDDCD817C0EB}"/>
          </ac:spMkLst>
        </pc:spChg>
        <pc:spChg chg="add mod">
          <ac:chgData name="Havur Giray" userId="c552bb00-ceec-4edf-9e51-7d9ce2c89393" providerId="ADAL" clId="{64F4694F-1AB6-4479-9D55-175F7DF81AF9}" dt="2022-09-13T07:32:14.839" v="14791" actId="1037"/>
          <ac:spMkLst>
            <pc:docMk/>
            <pc:sldMk cId="3165193378" sldId="350"/>
            <ac:spMk id="211" creationId="{1E2F8E35-C2F8-FE12-C303-4EEFE6A408CC}"/>
          </ac:spMkLst>
        </pc:spChg>
        <pc:spChg chg="add mod">
          <ac:chgData name="Havur Giray" userId="c552bb00-ceec-4edf-9e51-7d9ce2c89393" providerId="ADAL" clId="{64F4694F-1AB6-4479-9D55-175F7DF81AF9}" dt="2022-09-13T07:32:14.839" v="14791" actId="1037"/>
          <ac:spMkLst>
            <pc:docMk/>
            <pc:sldMk cId="3165193378" sldId="350"/>
            <ac:spMk id="213" creationId="{F86B87C1-8FAD-AA99-76DE-296D8AF4761F}"/>
          </ac:spMkLst>
        </pc:spChg>
        <pc:spChg chg="mod">
          <ac:chgData name="Havur Giray" userId="c552bb00-ceec-4edf-9e51-7d9ce2c89393" providerId="ADAL" clId="{64F4694F-1AB6-4479-9D55-175F7DF81AF9}" dt="2022-09-13T07:32:14.839" v="14791" actId="1037"/>
          <ac:spMkLst>
            <pc:docMk/>
            <pc:sldMk cId="3165193378" sldId="350"/>
            <ac:spMk id="216" creationId="{BF118685-D447-344F-20B8-4563654C0007}"/>
          </ac:spMkLst>
        </pc:spChg>
        <pc:spChg chg="mod">
          <ac:chgData name="Havur Giray" userId="c552bb00-ceec-4edf-9e51-7d9ce2c89393" providerId="ADAL" clId="{64F4694F-1AB6-4479-9D55-175F7DF81AF9}" dt="2022-09-13T07:32:14.839" v="14791" actId="1037"/>
          <ac:spMkLst>
            <pc:docMk/>
            <pc:sldMk cId="3165193378" sldId="350"/>
            <ac:spMk id="217" creationId="{21BD09F6-E446-C729-DCEF-652A978CF760}"/>
          </ac:spMkLst>
        </pc:spChg>
        <pc:spChg chg="add del">
          <ac:chgData name="Havur Giray" userId="c552bb00-ceec-4edf-9e51-7d9ce2c89393" providerId="ADAL" clId="{64F4694F-1AB6-4479-9D55-175F7DF81AF9}" dt="2022-09-13T07:16:28.318" v="14048" actId="11529"/>
          <ac:spMkLst>
            <pc:docMk/>
            <pc:sldMk cId="3165193378" sldId="350"/>
            <ac:spMk id="219" creationId="{585A93FF-CEAA-6A68-762E-AAB323638756}"/>
          </ac:spMkLst>
        </pc:spChg>
        <pc:spChg chg="mod">
          <ac:chgData name="Havur Giray" userId="c552bb00-ceec-4edf-9e51-7d9ce2c89393" providerId="ADAL" clId="{64F4694F-1AB6-4479-9D55-175F7DF81AF9}" dt="2022-09-13T07:16:30.665" v="14049"/>
          <ac:spMkLst>
            <pc:docMk/>
            <pc:sldMk cId="3165193378" sldId="350"/>
            <ac:spMk id="221" creationId="{B59D96DE-121D-B53B-5531-B3BE0467CAB2}"/>
          </ac:spMkLst>
        </pc:spChg>
        <pc:spChg chg="mod">
          <ac:chgData name="Havur Giray" userId="c552bb00-ceec-4edf-9e51-7d9ce2c89393" providerId="ADAL" clId="{64F4694F-1AB6-4479-9D55-175F7DF81AF9}" dt="2022-09-13T07:16:30.665" v="14049"/>
          <ac:spMkLst>
            <pc:docMk/>
            <pc:sldMk cId="3165193378" sldId="350"/>
            <ac:spMk id="222" creationId="{F2E02B41-DC33-9C3F-A985-A249A4EF0172}"/>
          </ac:spMkLst>
        </pc:spChg>
        <pc:spChg chg="add mod ord">
          <ac:chgData name="Havur Giray" userId="c552bb00-ceec-4edf-9e51-7d9ce2c89393" providerId="ADAL" clId="{64F4694F-1AB6-4479-9D55-175F7DF81AF9}" dt="2022-09-13T07:32:14.839" v="14791" actId="1037"/>
          <ac:spMkLst>
            <pc:docMk/>
            <pc:sldMk cId="3165193378" sldId="350"/>
            <ac:spMk id="225" creationId="{35AD8529-7C92-3D9C-E15B-E9CFD69EFFF6}"/>
          </ac:spMkLst>
        </pc:spChg>
        <pc:spChg chg="add mod">
          <ac:chgData name="Havur Giray" userId="c552bb00-ceec-4edf-9e51-7d9ce2c89393" providerId="ADAL" clId="{64F4694F-1AB6-4479-9D55-175F7DF81AF9}" dt="2022-09-13T07:33:21.131" v="14812" actId="1038"/>
          <ac:spMkLst>
            <pc:docMk/>
            <pc:sldMk cId="3165193378" sldId="350"/>
            <ac:spMk id="231" creationId="{2C3DA8D6-B6C0-D89F-5CB7-43BFAD7D3AEB}"/>
          </ac:spMkLst>
        </pc:spChg>
        <pc:spChg chg="add mod">
          <ac:chgData name="Havur Giray" userId="c552bb00-ceec-4edf-9e51-7d9ce2c89393" providerId="ADAL" clId="{64F4694F-1AB6-4479-9D55-175F7DF81AF9}" dt="2022-09-13T07:32:14.839" v="14791" actId="1037"/>
          <ac:spMkLst>
            <pc:docMk/>
            <pc:sldMk cId="3165193378" sldId="350"/>
            <ac:spMk id="233" creationId="{4B93D871-0A90-7C87-2022-C3899C3B0552}"/>
          </ac:spMkLst>
        </pc:spChg>
        <pc:spChg chg="add mod">
          <ac:chgData name="Havur Giray" userId="c552bb00-ceec-4edf-9e51-7d9ce2c89393" providerId="ADAL" clId="{64F4694F-1AB6-4479-9D55-175F7DF81AF9}" dt="2022-09-13T07:32:14.839" v="14791" actId="1037"/>
          <ac:spMkLst>
            <pc:docMk/>
            <pc:sldMk cId="3165193378" sldId="350"/>
            <ac:spMk id="235" creationId="{4BD0E82D-4546-1275-953A-B56A68942537}"/>
          </ac:spMkLst>
        </pc:spChg>
        <pc:spChg chg="add mod">
          <ac:chgData name="Havur Giray" userId="c552bb00-ceec-4edf-9e51-7d9ce2c89393" providerId="ADAL" clId="{64F4694F-1AB6-4479-9D55-175F7DF81AF9}" dt="2022-09-13T07:32:14.839" v="14791" actId="1037"/>
          <ac:spMkLst>
            <pc:docMk/>
            <pc:sldMk cId="3165193378" sldId="350"/>
            <ac:spMk id="237" creationId="{7D815A8D-021D-AFEA-D6CB-B3E5B01D93AD}"/>
          </ac:spMkLst>
        </pc:spChg>
        <pc:spChg chg="mod">
          <ac:chgData name="Havur Giray" userId="c552bb00-ceec-4edf-9e51-7d9ce2c89393" providerId="ADAL" clId="{64F4694F-1AB6-4479-9D55-175F7DF81AF9}" dt="2022-09-13T07:31:56.312" v="14730" actId="1076"/>
          <ac:spMkLst>
            <pc:docMk/>
            <pc:sldMk cId="3165193378" sldId="350"/>
            <ac:spMk id="242" creationId="{00000000-0000-0000-0000-000000000000}"/>
          </ac:spMkLst>
        </pc:spChg>
        <pc:spChg chg="add del mod">
          <ac:chgData name="Havur Giray" userId="c552bb00-ceec-4edf-9e51-7d9ce2c89393" providerId="ADAL" clId="{64F4694F-1AB6-4479-9D55-175F7DF81AF9}" dt="2022-09-13T07:26:02.969" v="14507" actId="478"/>
          <ac:spMkLst>
            <pc:docMk/>
            <pc:sldMk cId="3165193378" sldId="350"/>
            <ac:spMk id="243" creationId="{D27E79B4-ACD4-8CC5-2607-2A82710DFD4F}"/>
          </ac:spMkLst>
        </pc:spChg>
        <pc:spChg chg="add del mod">
          <ac:chgData name="Havur Giray" userId="c552bb00-ceec-4edf-9e51-7d9ce2c89393" providerId="ADAL" clId="{64F4694F-1AB6-4479-9D55-175F7DF81AF9}" dt="2022-09-13T07:26:02.969" v="14507" actId="478"/>
          <ac:spMkLst>
            <pc:docMk/>
            <pc:sldMk cId="3165193378" sldId="350"/>
            <ac:spMk id="245" creationId="{FFF08CB5-8A17-FF5B-1955-A7DA9821228E}"/>
          </ac:spMkLst>
        </pc:spChg>
        <pc:spChg chg="add del mod">
          <ac:chgData name="Havur Giray" userId="c552bb00-ceec-4edf-9e51-7d9ce2c89393" providerId="ADAL" clId="{64F4694F-1AB6-4479-9D55-175F7DF81AF9}" dt="2022-09-13T07:26:02.969" v="14507" actId="478"/>
          <ac:spMkLst>
            <pc:docMk/>
            <pc:sldMk cId="3165193378" sldId="350"/>
            <ac:spMk id="247" creationId="{D106DE76-1B16-24AA-FF08-15069423E732}"/>
          </ac:spMkLst>
        </pc:spChg>
        <pc:spChg chg="add del mod">
          <ac:chgData name="Havur Giray" userId="c552bb00-ceec-4edf-9e51-7d9ce2c89393" providerId="ADAL" clId="{64F4694F-1AB6-4479-9D55-175F7DF81AF9}" dt="2022-09-13T07:26:02.969" v="14507" actId="478"/>
          <ac:spMkLst>
            <pc:docMk/>
            <pc:sldMk cId="3165193378" sldId="350"/>
            <ac:spMk id="249" creationId="{81ADB353-553F-5C85-2B28-07CDDE33C1A4}"/>
          </ac:spMkLst>
        </pc:spChg>
        <pc:spChg chg="add del mod">
          <ac:chgData name="Havur Giray" userId="c552bb00-ceec-4edf-9e51-7d9ce2c89393" providerId="ADAL" clId="{64F4694F-1AB6-4479-9D55-175F7DF81AF9}" dt="2022-09-13T07:26:02.969" v="14507" actId="478"/>
          <ac:spMkLst>
            <pc:docMk/>
            <pc:sldMk cId="3165193378" sldId="350"/>
            <ac:spMk id="251" creationId="{C5A87014-41BD-F39A-7756-548CE7F62678}"/>
          </ac:spMkLst>
        </pc:spChg>
        <pc:spChg chg="add del mod">
          <ac:chgData name="Havur Giray" userId="c552bb00-ceec-4edf-9e51-7d9ce2c89393" providerId="ADAL" clId="{64F4694F-1AB6-4479-9D55-175F7DF81AF9}" dt="2022-09-13T07:26:02.969" v="14507" actId="478"/>
          <ac:spMkLst>
            <pc:docMk/>
            <pc:sldMk cId="3165193378" sldId="350"/>
            <ac:spMk id="253" creationId="{FA499D2E-CDC4-E8E1-29BA-98DE2C0AD6CF}"/>
          </ac:spMkLst>
        </pc:spChg>
        <pc:spChg chg="add mod">
          <ac:chgData name="Havur Giray" userId="c552bb00-ceec-4edf-9e51-7d9ce2c89393" providerId="ADAL" clId="{64F4694F-1AB6-4479-9D55-175F7DF81AF9}" dt="2022-09-13T07:32:14.839" v="14791" actId="1037"/>
          <ac:spMkLst>
            <pc:docMk/>
            <pc:sldMk cId="3165193378" sldId="350"/>
            <ac:spMk id="256" creationId="{F3B2DF19-E188-3C7C-C0D4-58DC282A477C}"/>
          </ac:spMkLst>
        </pc:spChg>
        <pc:spChg chg="add mod">
          <ac:chgData name="Havur Giray" userId="c552bb00-ceec-4edf-9e51-7d9ce2c89393" providerId="ADAL" clId="{64F4694F-1AB6-4479-9D55-175F7DF81AF9}" dt="2022-09-13T07:32:14.839" v="14791" actId="1037"/>
          <ac:spMkLst>
            <pc:docMk/>
            <pc:sldMk cId="3165193378" sldId="350"/>
            <ac:spMk id="259" creationId="{ABC03311-4273-26C6-61C1-B6AA33C25ECA}"/>
          </ac:spMkLst>
        </pc:spChg>
        <pc:spChg chg="add mod">
          <ac:chgData name="Havur Giray" userId="c552bb00-ceec-4edf-9e51-7d9ce2c89393" providerId="ADAL" clId="{64F4694F-1AB6-4479-9D55-175F7DF81AF9}" dt="2022-09-13T07:32:14.839" v="14791" actId="1037"/>
          <ac:spMkLst>
            <pc:docMk/>
            <pc:sldMk cId="3165193378" sldId="350"/>
            <ac:spMk id="277" creationId="{E0426B0E-B583-B20D-5575-048137F61714}"/>
          </ac:spMkLst>
        </pc:spChg>
        <pc:spChg chg="add mod">
          <ac:chgData name="Havur Giray" userId="c552bb00-ceec-4edf-9e51-7d9ce2c89393" providerId="ADAL" clId="{64F4694F-1AB6-4479-9D55-175F7DF81AF9}" dt="2022-09-13T07:32:14.839" v="14791" actId="1037"/>
          <ac:spMkLst>
            <pc:docMk/>
            <pc:sldMk cId="3165193378" sldId="350"/>
            <ac:spMk id="279" creationId="{7A93FF2F-23CB-9858-9103-F6532FCE44FD}"/>
          </ac:spMkLst>
        </pc:spChg>
        <pc:spChg chg="add mod">
          <ac:chgData name="Havur Giray" userId="c552bb00-ceec-4edf-9e51-7d9ce2c89393" providerId="ADAL" clId="{64F4694F-1AB6-4479-9D55-175F7DF81AF9}" dt="2022-09-13T10:03:21.747" v="20227"/>
          <ac:spMkLst>
            <pc:docMk/>
            <pc:sldMk cId="3165193378" sldId="350"/>
            <ac:spMk id="292" creationId="{ED7B7D0F-E237-7C5A-D630-834FB85246B0}"/>
          </ac:spMkLst>
        </pc:spChg>
        <pc:grpChg chg="add mod">
          <ac:chgData name="Havur Giray" userId="c552bb00-ceec-4edf-9e51-7d9ce2c89393" providerId="ADAL" clId="{64F4694F-1AB6-4479-9D55-175F7DF81AF9}" dt="2022-09-13T07:32:14.839" v="14791" actId="1037"/>
          <ac:grpSpMkLst>
            <pc:docMk/>
            <pc:sldMk cId="3165193378" sldId="350"/>
            <ac:grpSpMk id="198" creationId="{EF20DAE2-A94F-D93C-5784-548FF4CBB1EB}"/>
          </ac:grpSpMkLst>
        </pc:grpChg>
        <pc:grpChg chg="add mod">
          <ac:chgData name="Havur Giray" userId="c552bb00-ceec-4edf-9e51-7d9ce2c89393" providerId="ADAL" clId="{64F4694F-1AB6-4479-9D55-175F7DF81AF9}" dt="2022-09-13T07:45:33.544" v="15302" actId="1035"/>
          <ac:grpSpMkLst>
            <pc:docMk/>
            <pc:sldMk cId="3165193378" sldId="350"/>
            <ac:grpSpMk id="199" creationId="{8ED1C791-9C95-5A1B-52B3-A31593CA9F24}"/>
          </ac:grpSpMkLst>
        </pc:grpChg>
        <pc:grpChg chg="add del mod">
          <ac:chgData name="Havur Giray" userId="c552bb00-ceec-4edf-9e51-7d9ce2c89393" providerId="ADAL" clId="{64F4694F-1AB6-4479-9D55-175F7DF81AF9}" dt="2022-09-13T07:32:14.839" v="14791" actId="1037"/>
          <ac:grpSpMkLst>
            <pc:docMk/>
            <pc:sldMk cId="3165193378" sldId="350"/>
            <ac:grpSpMk id="214" creationId="{BAA6BE88-8B26-E82B-0EDA-2CC035FCADED}"/>
          </ac:grpSpMkLst>
        </pc:grpChg>
        <pc:grpChg chg="add mod">
          <ac:chgData name="Havur Giray" userId="c552bb00-ceec-4edf-9e51-7d9ce2c89393" providerId="ADAL" clId="{64F4694F-1AB6-4479-9D55-175F7DF81AF9}" dt="2022-09-13T07:32:14.839" v="14791" actId="1037"/>
          <ac:grpSpMkLst>
            <pc:docMk/>
            <pc:sldMk cId="3165193378" sldId="350"/>
            <ac:grpSpMk id="215" creationId="{72D29080-0DA2-7583-C851-8BD7C2DE8E72}"/>
          </ac:grpSpMkLst>
        </pc:grpChg>
        <pc:grpChg chg="add mod">
          <ac:chgData name="Havur Giray" userId="c552bb00-ceec-4edf-9e51-7d9ce2c89393" providerId="ADAL" clId="{64F4694F-1AB6-4479-9D55-175F7DF81AF9}" dt="2022-09-13T07:15:40.501" v="14041" actId="164"/>
          <ac:grpSpMkLst>
            <pc:docMk/>
            <pc:sldMk cId="3165193378" sldId="350"/>
            <ac:grpSpMk id="218" creationId="{43CA59A0-03B6-B751-38B6-BB0E537ACC14}"/>
          </ac:grpSpMkLst>
        </pc:grpChg>
        <pc:grpChg chg="add del mod">
          <ac:chgData name="Havur Giray" userId="c552bb00-ceec-4edf-9e51-7d9ce2c89393" providerId="ADAL" clId="{64F4694F-1AB6-4479-9D55-175F7DF81AF9}" dt="2022-09-13T07:16:31.273" v="14050"/>
          <ac:grpSpMkLst>
            <pc:docMk/>
            <pc:sldMk cId="3165193378" sldId="350"/>
            <ac:grpSpMk id="220" creationId="{7672DC22-1164-039A-AAEF-E6BDB39FA96D}"/>
          </ac:grpSpMkLst>
        </pc:grpChg>
        <pc:grpChg chg="add mod">
          <ac:chgData name="Havur Giray" userId="c552bb00-ceec-4edf-9e51-7d9ce2c89393" providerId="ADAL" clId="{64F4694F-1AB6-4479-9D55-175F7DF81AF9}" dt="2022-09-13T07:32:14.839" v="14791" actId="1037"/>
          <ac:grpSpMkLst>
            <pc:docMk/>
            <pc:sldMk cId="3165193378" sldId="350"/>
            <ac:grpSpMk id="226" creationId="{2A457070-1C6A-3DC1-1E12-8658575A819A}"/>
          </ac:grpSpMkLst>
        </pc:grpChg>
        <pc:grpChg chg="add mod">
          <ac:chgData name="Havur Giray" userId="c552bb00-ceec-4edf-9e51-7d9ce2c89393" providerId="ADAL" clId="{64F4694F-1AB6-4479-9D55-175F7DF81AF9}" dt="2022-09-13T07:32:14.839" v="14791" actId="1037"/>
          <ac:grpSpMkLst>
            <pc:docMk/>
            <pc:sldMk cId="3165193378" sldId="350"/>
            <ac:grpSpMk id="269" creationId="{D485B464-4C2A-CF8A-D884-B7CE757ED5D1}"/>
          </ac:grpSpMkLst>
        </pc:grpChg>
        <pc:picChg chg="del mod modCrop">
          <ac:chgData name="Havur Giray" userId="c552bb00-ceec-4edf-9e51-7d9ce2c89393" providerId="ADAL" clId="{64F4694F-1AB6-4479-9D55-175F7DF81AF9}" dt="2022-09-13T07:32:25.246" v="14793" actId="478"/>
          <ac:picMkLst>
            <pc:docMk/>
            <pc:sldMk cId="3165193378" sldId="350"/>
            <ac:picMk id="3" creationId="{818DC61D-2540-4F36-AAF0-5D8A4C85001D}"/>
          </ac:picMkLst>
        </pc:picChg>
        <pc:picChg chg="del">
          <ac:chgData name="Havur Giray" userId="c552bb00-ceec-4edf-9e51-7d9ce2c89393" providerId="ADAL" clId="{64F4694F-1AB6-4479-9D55-175F7DF81AF9}" dt="2022-09-11T12:49:45.149" v="4745" actId="478"/>
          <ac:picMkLst>
            <pc:docMk/>
            <pc:sldMk cId="3165193378" sldId="350"/>
            <ac:picMk id="5" creationId="{0A7B599E-7433-4E63-9A69-92C636AC3B31}"/>
          </ac:picMkLst>
        </pc:picChg>
        <pc:picChg chg="add del mod modCrop">
          <ac:chgData name="Havur Giray" userId="c552bb00-ceec-4edf-9e51-7d9ce2c89393" providerId="ADAL" clId="{64F4694F-1AB6-4479-9D55-175F7DF81AF9}" dt="2022-09-12T22:24:41.282" v="10127" actId="478"/>
          <ac:picMkLst>
            <pc:docMk/>
            <pc:sldMk cId="3165193378" sldId="350"/>
            <ac:picMk id="7" creationId="{ED0C566C-0D75-54F6-E159-52920A914C98}"/>
          </ac:picMkLst>
        </pc:picChg>
        <pc:picChg chg="add mod modCrop">
          <ac:chgData name="Havur Giray" userId="c552bb00-ceec-4edf-9e51-7d9ce2c89393" providerId="ADAL" clId="{64F4694F-1AB6-4479-9D55-175F7DF81AF9}" dt="2022-09-13T07:32:14.839" v="14791" actId="1037"/>
          <ac:picMkLst>
            <pc:docMk/>
            <pc:sldMk cId="3165193378" sldId="350"/>
            <ac:picMk id="14" creationId="{E9865D74-EBC0-69C8-7002-C37C9FF9D4A2}"/>
          </ac:picMkLst>
        </pc:picChg>
        <pc:picChg chg="add del mod">
          <ac:chgData name="Havur Giray" userId="c552bb00-ceec-4edf-9e51-7d9ce2c89393" providerId="ADAL" clId="{64F4694F-1AB6-4479-9D55-175F7DF81AF9}" dt="2022-09-12T22:24:39.918" v="10125" actId="478"/>
          <ac:picMkLst>
            <pc:docMk/>
            <pc:sldMk cId="3165193378" sldId="350"/>
            <ac:picMk id="16" creationId="{9FAF1D0F-8443-3A62-F33F-0869AE2A866D}"/>
          </ac:picMkLst>
        </pc:picChg>
        <pc:picChg chg="add del mod">
          <ac:chgData name="Havur Giray" userId="c552bb00-ceec-4edf-9e51-7d9ce2c89393" providerId="ADAL" clId="{64F4694F-1AB6-4479-9D55-175F7DF81AF9}" dt="2022-09-13T07:02:17.018" v="13532" actId="478"/>
          <ac:picMkLst>
            <pc:docMk/>
            <pc:sldMk cId="3165193378" sldId="350"/>
            <ac:picMk id="18" creationId="{4B4A9C7E-EA38-D2B1-8058-6411D31BCF56}"/>
          </ac:picMkLst>
        </pc:picChg>
        <pc:picChg chg="add del mod">
          <ac:chgData name="Havur Giray" userId="c552bb00-ceec-4edf-9e51-7d9ce2c89393" providerId="ADAL" clId="{64F4694F-1AB6-4479-9D55-175F7DF81AF9}" dt="2022-09-12T22:26:08.460" v="10146" actId="478"/>
          <ac:picMkLst>
            <pc:docMk/>
            <pc:sldMk cId="3165193378" sldId="350"/>
            <ac:picMk id="20" creationId="{CEB6FB25-A1BB-46E1-A77A-7C27A83F4E30}"/>
          </ac:picMkLst>
        </pc:picChg>
        <pc:picChg chg="add del mod">
          <ac:chgData name="Havur Giray" userId="c552bb00-ceec-4edf-9e51-7d9ce2c89393" providerId="ADAL" clId="{64F4694F-1AB6-4479-9D55-175F7DF81AF9}" dt="2022-09-13T07:32:24.519" v="14792" actId="478"/>
          <ac:picMkLst>
            <pc:docMk/>
            <pc:sldMk cId="3165193378" sldId="350"/>
            <ac:picMk id="22" creationId="{471C44D3-5C79-3089-6079-1F68847F4987}"/>
          </ac:picMkLst>
        </pc:picChg>
        <pc:picChg chg="add mod">
          <ac:chgData name="Havur Giray" userId="c552bb00-ceec-4edf-9e51-7d9ce2c89393" providerId="ADAL" clId="{64F4694F-1AB6-4479-9D55-175F7DF81AF9}" dt="2022-09-13T07:32:14.839" v="14791" actId="1037"/>
          <ac:picMkLst>
            <pc:docMk/>
            <pc:sldMk cId="3165193378" sldId="350"/>
            <ac:picMk id="48" creationId="{936CD55C-C7DA-E725-C2BB-EDE2ACF7DEE7}"/>
          </ac:picMkLst>
        </pc:picChg>
        <pc:picChg chg="add mod">
          <ac:chgData name="Havur Giray" userId="c552bb00-ceec-4edf-9e51-7d9ce2c89393" providerId="ADAL" clId="{64F4694F-1AB6-4479-9D55-175F7DF81AF9}" dt="2022-09-13T07:32:14.839" v="14791" actId="1037"/>
          <ac:picMkLst>
            <pc:docMk/>
            <pc:sldMk cId="3165193378" sldId="350"/>
            <ac:picMk id="50" creationId="{B87C4754-96EE-B813-463D-9F3A64C39E7D}"/>
          </ac:picMkLst>
        </pc:picChg>
        <pc:picChg chg="add mod">
          <ac:chgData name="Havur Giray" userId="c552bb00-ceec-4edf-9e51-7d9ce2c89393" providerId="ADAL" clId="{64F4694F-1AB6-4479-9D55-175F7DF81AF9}" dt="2022-09-13T07:32:14.839" v="14791" actId="1037"/>
          <ac:picMkLst>
            <pc:docMk/>
            <pc:sldMk cId="3165193378" sldId="350"/>
            <ac:picMk id="52" creationId="{A1E1B22A-77BD-BF01-55F2-D2B7021868A1}"/>
          </ac:picMkLst>
        </pc:picChg>
        <pc:picChg chg="add mod">
          <ac:chgData name="Havur Giray" userId="c552bb00-ceec-4edf-9e51-7d9ce2c89393" providerId="ADAL" clId="{64F4694F-1AB6-4479-9D55-175F7DF81AF9}" dt="2022-09-13T07:32:14.839" v="14791" actId="1037"/>
          <ac:picMkLst>
            <pc:docMk/>
            <pc:sldMk cId="3165193378" sldId="350"/>
            <ac:picMk id="54" creationId="{11EE3C69-4A21-CB31-C0AA-6F2AB933B87B}"/>
          </ac:picMkLst>
        </pc:picChg>
        <pc:picChg chg="add mod">
          <ac:chgData name="Havur Giray" userId="c552bb00-ceec-4edf-9e51-7d9ce2c89393" providerId="ADAL" clId="{64F4694F-1AB6-4479-9D55-175F7DF81AF9}" dt="2022-09-13T07:32:14.839" v="14791" actId="1037"/>
          <ac:picMkLst>
            <pc:docMk/>
            <pc:sldMk cId="3165193378" sldId="350"/>
            <ac:picMk id="56" creationId="{87437051-43C7-5C6F-E58E-02CCAAC5BC92}"/>
          </ac:picMkLst>
        </pc:picChg>
        <pc:picChg chg="add mod">
          <ac:chgData name="Havur Giray" userId="c552bb00-ceec-4edf-9e51-7d9ce2c89393" providerId="ADAL" clId="{64F4694F-1AB6-4479-9D55-175F7DF81AF9}" dt="2022-09-13T07:45:33.544" v="15302" actId="1035"/>
          <ac:picMkLst>
            <pc:docMk/>
            <pc:sldMk cId="3165193378" sldId="350"/>
            <ac:picMk id="60" creationId="{B9DAD5D8-985F-F69B-9596-49D16FEAAAB3}"/>
          </ac:picMkLst>
        </pc:picChg>
        <pc:picChg chg="add mod">
          <ac:chgData name="Havur Giray" userId="c552bb00-ceec-4edf-9e51-7d9ce2c89393" providerId="ADAL" clId="{64F4694F-1AB6-4479-9D55-175F7DF81AF9}" dt="2022-09-13T07:32:14.839" v="14791" actId="1037"/>
          <ac:picMkLst>
            <pc:docMk/>
            <pc:sldMk cId="3165193378" sldId="350"/>
            <ac:picMk id="62" creationId="{4EB66464-887F-6C68-7FAC-19BE6A145CE5}"/>
          </ac:picMkLst>
        </pc:picChg>
        <pc:picChg chg="add mod">
          <ac:chgData name="Havur Giray" userId="c552bb00-ceec-4edf-9e51-7d9ce2c89393" providerId="ADAL" clId="{64F4694F-1AB6-4479-9D55-175F7DF81AF9}" dt="2022-09-13T07:32:14.839" v="14791" actId="1037"/>
          <ac:picMkLst>
            <pc:docMk/>
            <pc:sldMk cId="3165193378" sldId="350"/>
            <ac:picMk id="192" creationId="{8EC1372F-87E4-1A66-A73C-22421602626B}"/>
          </ac:picMkLst>
        </pc:picChg>
        <pc:picChg chg="add mod">
          <ac:chgData name="Havur Giray" userId="c552bb00-ceec-4edf-9e51-7d9ce2c89393" providerId="ADAL" clId="{64F4694F-1AB6-4479-9D55-175F7DF81AF9}" dt="2022-09-13T07:45:33.544" v="15302" actId="1035"/>
          <ac:picMkLst>
            <pc:docMk/>
            <pc:sldMk cId="3165193378" sldId="350"/>
            <ac:picMk id="194" creationId="{AE72D02E-7779-6292-E2F8-A4C2DB0CE4DD}"/>
          </ac:picMkLst>
        </pc:picChg>
        <pc:picChg chg="add mod">
          <ac:chgData name="Havur Giray" userId="c552bb00-ceec-4edf-9e51-7d9ce2c89393" providerId="ADAL" clId="{64F4694F-1AB6-4479-9D55-175F7DF81AF9}" dt="2022-09-13T07:32:14.839" v="14791" actId="1037"/>
          <ac:picMkLst>
            <pc:docMk/>
            <pc:sldMk cId="3165193378" sldId="350"/>
            <ac:picMk id="196" creationId="{0626ECE0-2819-17D8-D639-4D82A64F6D08}"/>
          </ac:picMkLst>
        </pc:picChg>
        <pc:picChg chg="mod">
          <ac:chgData name="Havur Giray" userId="c552bb00-ceec-4edf-9e51-7d9ce2c89393" providerId="ADAL" clId="{64F4694F-1AB6-4479-9D55-175F7DF81AF9}" dt="2022-09-13T07:16:30.665" v="14049"/>
          <ac:picMkLst>
            <pc:docMk/>
            <pc:sldMk cId="3165193378" sldId="350"/>
            <ac:picMk id="223" creationId="{86582E0B-29C3-0F26-6267-A6B218FD1A7A}"/>
          </ac:picMkLst>
        </pc:picChg>
        <pc:picChg chg="mod">
          <ac:chgData name="Havur Giray" userId="c552bb00-ceec-4edf-9e51-7d9ce2c89393" providerId="ADAL" clId="{64F4694F-1AB6-4479-9D55-175F7DF81AF9}" dt="2022-09-13T07:16:30.665" v="14049"/>
          <ac:picMkLst>
            <pc:docMk/>
            <pc:sldMk cId="3165193378" sldId="350"/>
            <ac:picMk id="224" creationId="{E7F339E7-1D4C-31BD-D24A-B2CAA55152C6}"/>
          </ac:picMkLst>
        </pc:picChg>
        <pc:cxnChg chg="add del mod">
          <ac:chgData name="Havur Giray" userId="c552bb00-ceec-4edf-9e51-7d9ce2c89393" providerId="ADAL" clId="{64F4694F-1AB6-4479-9D55-175F7DF81AF9}" dt="2022-09-13T07:05:54.918" v="13685" actId="11529"/>
          <ac:cxnSpMkLst>
            <pc:docMk/>
            <pc:sldMk cId="3165193378" sldId="350"/>
            <ac:cxnSpMk id="32" creationId="{F59F34F3-3DA9-C3D4-3A4C-1BBE0687A627}"/>
          </ac:cxnSpMkLst>
        </pc:cxnChg>
        <pc:cxnChg chg="add del mod">
          <ac:chgData name="Havur Giray" userId="c552bb00-ceec-4edf-9e51-7d9ce2c89393" providerId="ADAL" clId="{64F4694F-1AB6-4479-9D55-175F7DF81AF9}" dt="2022-09-13T07:06:40.582" v="13716" actId="478"/>
          <ac:cxnSpMkLst>
            <pc:docMk/>
            <pc:sldMk cId="3165193378" sldId="350"/>
            <ac:cxnSpMk id="34" creationId="{9D86BE6B-62F3-3B2C-E57E-8F6777AE8378}"/>
          </ac:cxnSpMkLst>
        </pc:cxnChg>
        <pc:cxnChg chg="add mod">
          <ac:chgData name="Havur Giray" userId="c552bb00-ceec-4edf-9e51-7d9ce2c89393" providerId="ADAL" clId="{64F4694F-1AB6-4479-9D55-175F7DF81AF9}" dt="2022-09-13T07:32:14.839" v="14791" actId="1037"/>
          <ac:cxnSpMkLst>
            <pc:docMk/>
            <pc:sldMk cId="3165193378" sldId="350"/>
            <ac:cxnSpMk id="39" creationId="{B7FC1EB2-A3D8-E675-83E6-3BCE61B4C2C7}"/>
          </ac:cxnSpMkLst>
        </pc:cxnChg>
        <pc:cxnChg chg="add del mod">
          <ac:chgData name="Havur Giray" userId="c552bb00-ceec-4edf-9e51-7d9ce2c89393" providerId="ADAL" clId="{64F4694F-1AB6-4479-9D55-175F7DF81AF9}" dt="2022-09-13T07:27:03.131" v="14570" actId="478"/>
          <ac:cxnSpMkLst>
            <pc:docMk/>
            <pc:sldMk cId="3165193378" sldId="350"/>
            <ac:cxnSpMk id="261" creationId="{5F64FAF5-9A14-EF48-6443-78B63EB9B7B0}"/>
          </ac:cxnSpMkLst>
        </pc:cxnChg>
        <pc:cxnChg chg="add del mod">
          <ac:chgData name="Havur Giray" userId="c552bb00-ceec-4edf-9e51-7d9ce2c89393" providerId="ADAL" clId="{64F4694F-1AB6-4479-9D55-175F7DF81AF9}" dt="2022-09-13T07:29:57.325" v="14675" actId="478"/>
          <ac:cxnSpMkLst>
            <pc:docMk/>
            <pc:sldMk cId="3165193378" sldId="350"/>
            <ac:cxnSpMk id="264" creationId="{D61459F5-D705-0DC8-E2E7-2C33B382E174}"/>
          </ac:cxnSpMkLst>
        </pc:cxnChg>
        <pc:cxnChg chg="add del mod">
          <ac:chgData name="Havur Giray" userId="c552bb00-ceec-4edf-9e51-7d9ce2c89393" providerId="ADAL" clId="{64F4694F-1AB6-4479-9D55-175F7DF81AF9}" dt="2022-09-13T07:30:51.438" v="14706" actId="478"/>
          <ac:cxnSpMkLst>
            <pc:docMk/>
            <pc:sldMk cId="3165193378" sldId="350"/>
            <ac:cxnSpMk id="272" creationId="{E1ABF788-0AF1-51E0-AA10-F705D22C47D6}"/>
          </ac:cxnSpMkLst>
        </pc:cxnChg>
        <pc:cxnChg chg="add del mod">
          <ac:chgData name="Havur Giray" userId="c552bb00-ceec-4edf-9e51-7d9ce2c89393" providerId="ADAL" clId="{64F4694F-1AB6-4479-9D55-175F7DF81AF9}" dt="2022-09-13T07:30:52.231" v="14707" actId="478"/>
          <ac:cxnSpMkLst>
            <pc:docMk/>
            <pc:sldMk cId="3165193378" sldId="350"/>
            <ac:cxnSpMk id="273" creationId="{79FE0FC8-0E1F-6CB4-F13E-18B1A53498FF}"/>
          </ac:cxnSpMkLst>
        </pc:cxnChg>
        <pc:cxnChg chg="add mod">
          <ac:chgData name="Havur Giray" userId="c552bb00-ceec-4edf-9e51-7d9ce2c89393" providerId="ADAL" clId="{64F4694F-1AB6-4479-9D55-175F7DF81AF9}" dt="2022-09-13T07:32:14.839" v="14791" actId="1037"/>
          <ac:cxnSpMkLst>
            <pc:docMk/>
            <pc:sldMk cId="3165193378" sldId="350"/>
            <ac:cxnSpMk id="284" creationId="{E6F7FD00-C9BE-612B-93DE-05EA63EFD0B2}"/>
          </ac:cxnSpMkLst>
        </pc:cxnChg>
        <pc:cxnChg chg="add mod">
          <ac:chgData name="Havur Giray" userId="c552bb00-ceec-4edf-9e51-7d9ce2c89393" providerId="ADAL" clId="{64F4694F-1AB6-4479-9D55-175F7DF81AF9}" dt="2022-09-13T07:33:21.131" v="14812" actId="1038"/>
          <ac:cxnSpMkLst>
            <pc:docMk/>
            <pc:sldMk cId="3165193378" sldId="350"/>
            <ac:cxnSpMk id="285" creationId="{670E0DE6-EC8A-C20F-7E78-C6B6C42FC408}"/>
          </ac:cxnSpMkLst>
        </pc:cxnChg>
        <pc:cxnChg chg="add mod">
          <ac:chgData name="Havur Giray" userId="c552bb00-ceec-4edf-9e51-7d9ce2c89393" providerId="ADAL" clId="{64F4694F-1AB6-4479-9D55-175F7DF81AF9}" dt="2022-09-13T07:33:21.131" v="14812" actId="1038"/>
          <ac:cxnSpMkLst>
            <pc:docMk/>
            <pc:sldMk cId="3165193378" sldId="350"/>
            <ac:cxnSpMk id="290" creationId="{D417CA70-1521-4DDC-5EF9-A58B8C48F81A}"/>
          </ac:cxnSpMkLst>
        </pc:cxnChg>
      </pc:sldChg>
      <pc:sldChg chg="addSp delSp modSp mod ord">
        <pc:chgData name="Havur Giray" userId="c552bb00-ceec-4edf-9e51-7d9ce2c89393" providerId="ADAL" clId="{64F4694F-1AB6-4479-9D55-175F7DF81AF9}" dt="2022-09-13T10:03:31.630" v="20234"/>
        <pc:sldMkLst>
          <pc:docMk/>
          <pc:sldMk cId="1649967984" sldId="351"/>
        </pc:sldMkLst>
        <pc:spChg chg="del">
          <ac:chgData name="Havur Giray" userId="c552bb00-ceec-4edf-9e51-7d9ce2c89393" providerId="ADAL" clId="{64F4694F-1AB6-4479-9D55-175F7DF81AF9}" dt="2022-09-11T16:02:15.525" v="8826" actId="478"/>
          <ac:spMkLst>
            <pc:docMk/>
            <pc:sldMk cId="1649967984" sldId="351"/>
            <ac:spMk id="2" creationId="{9C974DA9-3693-5565-3FC1-F5A153B3C3D8}"/>
          </ac:spMkLst>
        </pc:spChg>
        <pc:spChg chg="add del">
          <ac:chgData name="Havur Giray" userId="c552bb00-ceec-4edf-9e51-7d9ce2c89393" providerId="ADAL" clId="{64F4694F-1AB6-4479-9D55-175F7DF81AF9}" dt="2022-09-13T09:51:17.109" v="19926" actId="478"/>
          <ac:spMkLst>
            <pc:docMk/>
            <pc:sldMk cId="1649967984" sldId="351"/>
            <ac:spMk id="4" creationId="{01C33A46-C899-7373-818D-EFD4F6C6789C}"/>
          </ac:spMkLst>
        </pc:spChg>
        <pc:spChg chg="mod">
          <ac:chgData name="Havur Giray" userId="c552bb00-ceec-4edf-9e51-7d9ce2c89393" providerId="ADAL" clId="{64F4694F-1AB6-4479-9D55-175F7DF81AF9}" dt="2022-09-11T12:07:13.129" v="3507" actId="1037"/>
          <ac:spMkLst>
            <pc:docMk/>
            <pc:sldMk cId="1649967984" sldId="351"/>
            <ac:spMk id="6" creationId="{5D7B7DBE-7D6B-49B9-831A-E37E06C9E329}"/>
          </ac:spMkLst>
        </pc:spChg>
        <pc:spChg chg="add mod">
          <ac:chgData name="Havur Giray" userId="c552bb00-ceec-4edf-9e51-7d9ce2c89393" providerId="ADAL" clId="{64F4694F-1AB6-4479-9D55-175F7DF81AF9}" dt="2022-09-13T10:03:31.630" v="20234"/>
          <ac:spMkLst>
            <pc:docMk/>
            <pc:sldMk cId="1649967984" sldId="351"/>
            <ac:spMk id="9" creationId="{F48851C7-62E3-5766-01AC-3A7009F23B86}"/>
          </ac:spMkLst>
        </pc:spChg>
        <pc:spChg chg="mod">
          <ac:chgData name="Havur Giray" userId="c552bb00-ceec-4edf-9e51-7d9ce2c89393" providerId="ADAL" clId="{64F4694F-1AB6-4479-9D55-175F7DF81AF9}" dt="2022-09-12T16:28:29.864" v="9890" actId="1035"/>
          <ac:spMkLst>
            <pc:docMk/>
            <pc:sldMk cId="1649967984" sldId="351"/>
            <ac:spMk id="54" creationId="{4B39AC6C-9AF1-4F5F-9AA9-0D9875E8B22C}"/>
          </ac:spMkLst>
        </pc:spChg>
        <pc:picChg chg="del mod">
          <ac:chgData name="Havur Giray" userId="c552bb00-ceec-4edf-9e51-7d9ce2c89393" providerId="ADAL" clId="{64F4694F-1AB6-4479-9D55-175F7DF81AF9}" dt="2022-09-11T12:49:51.404" v="4748" actId="478"/>
          <ac:picMkLst>
            <pc:docMk/>
            <pc:sldMk cId="1649967984" sldId="351"/>
            <ac:picMk id="5" creationId="{0A7B599E-7433-4E63-9A69-92C636AC3B31}"/>
          </ac:picMkLst>
        </pc:picChg>
        <pc:picChg chg="add del mod">
          <ac:chgData name="Havur Giray" userId="c552bb00-ceec-4edf-9e51-7d9ce2c89393" providerId="ADAL" clId="{64F4694F-1AB6-4479-9D55-175F7DF81AF9}" dt="2022-09-12T16:28:12.241" v="9866" actId="478"/>
          <ac:picMkLst>
            <pc:docMk/>
            <pc:sldMk cId="1649967984" sldId="351"/>
            <ac:picMk id="8" creationId="{0A6CE1B8-0D64-5BBA-4C53-536F670D9B10}"/>
          </ac:picMkLst>
        </pc:picChg>
      </pc:sldChg>
      <pc:sldChg chg="addSp delSp modSp add mod">
        <pc:chgData name="Havur Giray" userId="c552bb00-ceec-4edf-9e51-7d9ce2c89393" providerId="ADAL" clId="{64F4694F-1AB6-4479-9D55-175F7DF81AF9}" dt="2022-09-11T16:01:46.408" v="8815" actId="478"/>
        <pc:sldMkLst>
          <pc:docMk/>
          <pc:sldMk cId="92640429" sldId="352"/>
        </pc:sldMkLst>
        <pc:spChg chg="add mod">
          <ac:chgData name="Havur Giray" userId="c552bb00-ceec-4edf-9e51-7d9ce2c89393" providerId="ADAL" clId="{64F4694F-1AB6-4479-9D55-175F7DF81AF9}" dt="2022-09-11T13:30:25.752" v="5564" actId="1036"/>
          <ac:spMkLst>
            <pc:docMk/>
            <pc:sldMk cId="92640429" sldId="352"/>
            <ac:spMk id="3" creationId="{85398071-4AB0-11D1-71DA-2DA661A2EA4A}"/>
          </ac:spMkLst>
        </pc:spChg>
        <pc:spChg chg="del">
          <ac:chgData name="Havur Giray" userId="c552bb00-ceec-4edf-9e51-7d9ce2c89393" providerId="ADAL" clId="{64F4694F-1AB6-4479-9D55-175F7DF81AF9}" dt="2022-09-11T16:01:46.408" v="8815" actId="478"/>
          <ac:spMkLst>
            <pc:docMk/>
            <pc:sldMk cId="92640429" sldId="352"/>
            <ac:spMk id="4" creationId="{1355F15B-4170-CB1B-734C-1581B19B9EFA}"/>
          </ac:spMkLst>
        </pc:spChg>
        <pc:spChg chg="mod">
          <ac:chgData name="Havur Giray" userId="c552bb00-ceec-4edf-9e51-7d9ce2c89393" providerId="ADAL" clId="{64F4694F-1AB6-4479-9D55-175F7DF81AF9}" dt="2022-09-11T13:30:12.666" v="5522" actId="207"/>
          <ac:spMkLst>
            <pc:docMk/>
            <pc:sldMk cId="92640429" sldId="352"/>
            <ac:spMk id="82" creationId="{00000000-0000-0000-0000-000000000000}"/>
          </ac:spMkLst>
        </pc:spChg>
      </pc:sldChg>
      <pc:sldChg chg="addSp delSp modSp add mod delAnim modAnim">
        <pc:chgData name="Havur Giray" userId="c552bb00-ceec-4edf-9e51-7d9ce2c89393" providerId="ADAL" clId="{64F4694F-1AB6-4479-9D55-175F7DF81AF9}" dt="2022-09-13T10:02:50.169" v="20201" actId="478"/>
        <pc:sldMkLst>
          <pc:docMk/>
          <pc:sldMk cId="12378452" sldId="353"/>
        </pc:sldMkLst>
        <pc:spChg chg="del">
          <ac:chgData name="Havur Giray" userId="c552bb00-ceec-4edf-9e51-7d9ce2c89393" providerId="ADAL" clId="{64F4694F-1AB6-4479-9D55-175F7DF81AF9}" dt="2022-09-11T14:39:23.270" v="7400" actId="478"/>
          <ac:spMkLst>
            <pc:docMk/>
            <pc:sldMk cId="12378452" sldId="353"/>
            <ac:spMk id="6" creationId="{C1D2D315-10E1-471B-BE6A-8B02F7924D28}"/>
          </ac:spMkLst>
        </pc:spChg>
        <pc:spChg chg="del">
          <ac:chgData name="Havur Giray" userId="c552bb00-ceec-4edf-9e51-7d9ce2c89393" providerId="ADAL" clId="{64F4694F-1AB6-4479-9D55-175F7DF81AF9}" dt="2022-09-13T10:02:50.169" v="20201" actId="478"/>
          <ac:spMkLst>
            <pc:docMk/>
            <pc:sldMk cId="12378452" sldId="353"/>
            <ac:spMk id="21" creationId="{4FA2BEFC-FDE6-3ED4-36A9-17237E17CCD1}"/>
          </ac:spMkLst>
        </pc:spChg>
        <pc:spChg chg="add del">
          <ac:chgData name="Havur Giray" userId="c552bb00-ceec-4edf-9e51-7d9ce2c89393" providerId="ADAL" clId="{64F4694F-1AB6-4479-9D55-175F7DF81AF9}" dt="2022-09-13T08:53:58.030" v="18542" actId="478"/>
          <ac:spMkLst>
            <pc:docMk/>
            <pc:sldMk cId="12378452" sldId="353"/>
            <ac:spMk id="25" creationId="{F89E2313-7078-07FF-4F7C-5235C9E4016E}"/>
          </ac:spMkLst>
        </pc:spChg>
        <pc:spChg chg="add mod">
          <ac:chgData name="Havur Giray" userId="c552bb00-ceec-4edf-9e51-7d9ce2c89393" providerId="ADAL" clId="{64F4694F-1AB6-4479-9D55-175F7DF81AF9}" dt="2022-09-13T10:02:45.926" v="20200"/>
          <ac:spMkLst>
            <pc:docMk/>
            <pc:sldMk cId="12378452" sldId="353"/>
            <ac:spMk id="26" creationId="{A922B2F9-9406-4F6F-7C69-13730EB7D77E}"/>
          </ac:spMkLst>
        </pc:spChg>
        <pc:grpChg chg="del">
          <ac:chgData name="Havur Giray" userId="c552bb00-ceec-4edf-9e51-7d9ce2c89393" providerId="ADAL" clId="{64F4694F-1AB6-4479-9D55-175F7DF81AF9}" dt="2022-09-11T14:38:53.440" v="7395" actId="478"/>
          <ac:grpSpMkLst>
            <pc:docMk/>
            <pc:sldMk cId="12378452" sldId="353"/>
            <ac:grpSpMk id="2" creationId="{2E9E508F-E5BB-4CA8-BF1C-875AEA105D0A}"/>
          </ac:grpSpMkLst>
        </pc:grpChg>
        <pc:grpChg chg="del">
          <ac:chgData name="Havur Giray" userId="c552bb00-ceec-4edf-9e51-7d9ce2c89393" providerId="ADAL" clId="{64F4694F-1AB6-4479-9D55-175F7DF81AF9}" dt="2022-09-11T14:38:52.072" v="7394" actId="478"/>
          <ac:grpSpMkLst>
            <pc:docMk/>
            <pc:sldMk cId="12378452" sldId="353"/>
            <ac:grpSpMk id="3" creationId="{90BF09FE-6141-410C-847D-1372D7EC203F}"/>
          </ac:grpSpMkLst>
        </pc:grpChg>
        <pc:grpChg chg="del">
          <ac:chgData name="Havur Giray" userId="c552bb00-ceec-4edf-9e51-7d9ce2c89393" providerId="ADAL" clId="{64F4694F-1AB6-4479-9D55-175F7DF81AF9}" dt="2022-09-11T14:38:52.072" v="7394" actId="478"/>
          <ac:grpSpMkLst>
            <pc:docMk/>
            <pc:sldMk cId="12378452" sldId="353"/>
            <ac:grpSpMk id="7" creationId="{C13BC2BA-86B7-4A18-A94F-846C7E18BD58}"/>
          </ac:grpSpMkLst>
        </pc:grpChg>
        <pc:grpChg chg="del">
          <ac:chgData name="Havur Giray" userId="c552bb00-ceec-4edf-9e51-7d9ce2c89393" providerId="ADAL" clId="{64F4694F-1AB6-4479-9D55-175F7DF81AF9}" dt="2022-09-11T14:38:52.072" v="7394" actId="478"/>
          <ac:grpSpMkLst>
            <pc:docMk/>
            <pc:sldMk cId="12378452" sldId="353"/>
            <ac:grpSpMk id="8" creationId="{3FD05DFE-4FA8-43E2-8208-B4D23B006C43}"/>
          </ac:grpSpMkLst>
        </pc:grpChg>
        <pc:grpChg chg="del">
          <ac:chgData name="Havur Giray" userId="c552bb00-ceec-4edf-9e51-7d9ce2c89393" providerId="ADAL" clId="{64F4694F-1AB6-4479-9D55-175F7DF81AF9}" dt="2022-09-11T14:38:45.303" v="7391" actId="478"/>
          <ac:grpSpMkLst>
            <pc:docMk/>
            <pc:sldMk cId="12378452" sldId="353"/>
            <ac:grpSpMk id="9" creationId="{BE7F27D2-B63D-4329-9F9D-EB9FBB1D2CBB}"/>
          </ac:grpSpMkLst>
        </pc:grpChg>
        <pc:grpChg chg="del">
          <ac:chgData name="Havur Giray" userId="c552bb00-ceec-4edf-9e51-7d9ce2c89393" providerId="ADAL" clId="{64F4694F-1AB6-4479-9D55-175F7DF81AF9}" dt="2022-09-11T14:38:47.439" v="7392" actId="478"/>
          <ac:grpSpMkLst>
            <pc:docMk/>
            <pc:sldMk cId="12378452" sldId="353"/>
            <ac:grpSpMk id="10" creationId="{E48E16F0-5695-4F18-B619-4CE79D3C36A8}"/>
          </ac:grpSpMkLst>
        </pc:grpChg>
        <pc:grpChg chg="del">
          <ac:chgData name="Havur Giray" userId="c552bb00-ceec-4edf-9e51-7d9ce2c89393" providerId="ADAL" clId="{64F4694F-1AB6-4479-9D55-175F7DF81AF9}" dt="2022-09-11T14:38:47.439" v="7392" actId="478"/>
          <ac:grpSpMkLst>
            <pc:docMk/>
            <pc:sldMk cId="12378452" sldId="353"/>
            <ac:grpSpMk id="11" creationId="{5924A867-A98A-4A0E-92C2-AEA5BE919AB3}"/>
          </ac:grpSpMkLst>
        </pc:grpChg>
        <pc:grpChg chg="add del mod">
          <ac:chgData name="Havur Giray" userId="c552bb00-ceec-4edf-9e51-7d9ce2c89393" providerId="ADAL" clId="{64F4694F-1AB6-4479-9D55-175F7DF81AF9}" dt="2022-09-11T14:41:07.477" v="7441" actId="165"/>
          <ac:grpSpMkLst>
            <pc:docMk/>
            <pc:sldMk cId="12378452" sldId="353"/>
            <ac:grpSpMk id="17" creationId="{D3FA06DE-678F-19AF-B450-2909FC9D0F00}"/>
          </ac:grpSpMkLst>
        </pc:grpChg>
        <pc:grpChg chg="add mod">
          <ac:chgData name="Havur Giray" userId="c552bb00-ceec-4edf-9e51-7d9ce2c89393" providerId="ADAL" clId="{64F4694F-1AB6-4479-9D55-175F7DF81AF9}" dt="2022-09-11T14:44:04.844" v="7515" actId="164"/>
          <ac:grpSpMkLst>
            <pc:docMk/>
            <pc:sldMk cId="12378452" sldId="353"/>
            <ac:grpSpMk id="19" creationId="{891C2F1E-DBCF-2CB0-B8B9-D5AEBB0E9B2F}"/>
          </ac:grpSpMkLst>
        </pc:grpChg>
        <pc:graphicFrameChg chg="mod ord topLvl">
          <ac:chgData name="Havur Giray" userId="c552bb00-ceec-4edf-9e51-7d9ce2c89393" providerId="ADAL" clId="{64F4694F-1AB6-4479-9D55-175F7DF81AF9}" dt="2022-09-11T15:01:23.749" v="8019" actId="20577"/>
          <ac:graphicFrameMkLst>
            <pc:docMk/>
            <pc:sldMk cId="12378452" sldId="353"/>
            <ac:graphicFrameMk id="13" creationId="{71899F11-C924-1412-4140-6AE5807AF650}"/>
          </ac:graphicFrameMkLst>
        </pc:graphicFrameChg>
        <pc:picChg chg="del mod">
          <ac:chgData name="Havur Giray" userId="c552bb00-ceec-4edf-9e51-7d9ce2c89393" providerId="ADAL" clId="{64F4694F-1AB6-4479-9D55-175F7DF81AF9}" dt="2022-09-11T14:39:21.671" v="7399" actId="21"/>
          <ac:picMkLst>
            <pc:docMk/>
            <pc:sldMk cId="12378452" sldId="353"/>
            <ac:picMk id="4" creationId="{70C6B677-EA30-4B83-A56D-B551A788020F}"/>
          </ac:picMkLst>
        </pc:picChg>
        <pc:picChg chg="add mod topLvl">
          <ac:chgData name="Havur Giray" userId="c552bb00-ceec-4edf-9e51-7d9ce2c89393" providerId="ADAL" clId="{64F4694F-1AB6-4479-9D55-175F7DF81AF9}" dt="2022-09-11T14:58:43.725" v="7914" actId="1038"/>
          <ac:picMkLst>
            <pc:docMk/>
            <pc:sldMk cId="12378452" sldId="353"/>
            <ac:picMk id="15" creationId="{75F3079A-60E1-91A7-8445-E009D1F8C828}"/>
          </ac:picMkLst>
        </pc:picChg>
      </pc:sldChg>
      <pc:sldChg chg="addSp delSp modSp add del mod">
        <pc:chgData name="Havur Giray" userId="c552bb00-ceec-4edf-9e51-7d9ce2c89393" providerId="ADAL" clId="{64F4694F-1AB6-4479-9D55-175F7DF81AF9}" dt="2022-09-12T17:32:15.124" v="9905" actId="47"/>
        <pc:sldMkLst>
          <pc:docMk/>
          <pc:sldMk cId="208785350" sldId="354"/>
        </pc:sldMkLst>
        <pc:spChg chg="del">
          <ac:chgData name="Havur Giray" userId="c552bb00-ceec-4edf-9e51-7d9ce2c89393" providerId="ADAL" clId="{64F4694F-1AB6-4479-9D55-175F7DF81AF9}" dt="2022-09-11T16:44:52.920" v="8943" actId="478"/>
          <ac:spMkLst>
            <pc:docMk/>
            <pc:sldMk cId="208785350" sldId="354"/>
            <ac:spMk id="2" creationId="{9F1B71E3-DBED-9ABD-C760-C49FD7B5831E}"/>
          </ac:spMkLst>
        </pc:spChg>
        <pc:spChg chg="mod">
          <ac:chgData name="Havur Giray" userId="c552bb00-ceec-4edf-9e51-7d9ce2c89393" providerId="ADAL" clId="{64F4694F-1AB6-4479-9D55-175F7DF81AF9}" dt="2022-09-11T16:45:10.963" v="8980" actId="20577"/>
          <ac:spMkLst>
            <pc:docMk/>
            <pc:sldMk cId="208785350" sldId="354"/>
            <ac:spMk id="3" creationId="{8C2A3F77-0129-F292-1BB4-60C993B7BB8B}"/>
          </ac:spMkLst>
        </pc:spChg>
        <pc:spChg chg="add mod">
          <ac:chgData name="Havur Giray" userId="c552bb00-ceec-4edf-9e51-7d9ce2c89393" providerId="ADAL" clId="{64F4694F-1AB6-4479-9D55-175F7DF81AF9}" dt="2022-09-11T16:50:12.611" v="9142" actId="20577"/>
          <ac:spMkLst>
            <pc:docMk/>
            <pc:sldMk cId="208785350" sldId="354"/>
            <ac:spMk id="5" creationId="{160A6C86-4669-5F09-C064-B1083BFB26C2}"/>
          </ac:spMkLst>
        </pc:spChg>
      </pc:sldChg>
      <pc:sldChg chg="addSp delSp modSp add mod">
        <pc:chgData name="Havur Giray" userId="c552bb00-ceec-4edf-9e51-7d9ce2c89393" providerId="ADAL" clId="{64F4694F-1AB6-4479-9D55-175F7DF81AF9}" dt="2022-09-13T10:02:56.083" v="20203"/>
        <pc:sldMkLst>
          <pc:docMk/>
          <pc:sldMk cId="3187052676" sldId="355"/>
        </pc:sldMkLst>
        <pc:spChg chg="del mod">
          <ac:chgData name="Havur Giray" userId="c552bb00-ceec-4edf-9e51-7d9ce2c89393" providerId="ADAL" clId="{64F4694F-1AB6-4479-9D55-175F7DF81AF9}" dt="2022-09-13T05:55:50.576" v="12827" actId="478"/>
          <ac:spMkLst>
            <pc:docMk/>
            <pc:sldMk cId="3187052676" sldId="355"/>
            <ac:spMk id="3" creationId="{8C2A3F77-0129-F292-1BB4-60C993B7BB8B}"/>
          </ac:spMkLst>
        </pc:spChg>
        <pc:spChg chg="add del">
          <ac:chgData name="Havur Giray" userId="c552bb00-ceec-4edf-9e51-7d9ce2c89393" providerId="ADAL" clId="{64F4694F-1AB6-4479-9D55-175F7DF81AF9}" dt="2022-09-13T08:53:40.390" v="18537" actId="478"/>
          <ac:spMkLst>
            <pc:docMk/>
            <pc:sldMk cId="3187052676" sldId="355"/>
            <ac:spMk id="4" creationId="{2C5506CF-C6A3-1C7B-DA1C-D468A5AEA7D7}"/>
          </ac:spMkLst>
        </pc:spChg>
        <pc:spChg chg="add mod">
          <ac:chgData name="Havur Giray" userId="c552bb00-ceec-4edf-9e51-7d9ce2c89393" providerId="ADAL" clId="{64F4694F-1AB6-4479-9D55-175F7DF81AF9}" dt="2022-09-13T08:15:11.710" v="16891" actId="1038"/>
          <ac:spMkLst>
            <pc:docMk/>
            <pc:sldMk cId="3187052676" sldId="355"/>
            <ac:spMk id="8" creationId="{5337D6F7-D769-4AD4-9E0B-8A424577A584}"/>
          </ac:spMkLst>
        </pc:spChg>
        <pc:spChg chg="add mod">
          <ac:chgData name="Havur Giray" userId="c552bb00-ceec-4edf-9e51-7d9ce2c89393" providerId="ADAL" clId="{64F4694F-1AB6-4479-9D55-175F7DF81AF9}" dt="2022-09-13T08:15:11.710" v="16891" actId="1038"/>
          <ac:spMkLst>
            <pc:docMk/>
            <pc:sldMk cId="3187052676" sldId="355"/>
            <ac:spMk id="10" creationId="{A8180CCA-D0CA-9DB3-3BA5-9F7DC54CE4C2}"/>
          </ac:spMkLst>
        </pc:spChg>
        <pc:spChg chg="add mod">
          <ac:chgData name="Havur Giray" userId="c552bb00-ceec-4edf-9e51-7d9ce2c89393" providerId="ADAL" clId="{64F4694F-1AB6-4479-9D55-175F7DF81AF9}" dt="2022-09-13T08:15:11.710" v="16891" actId="1038"/>
          <ac:spMkLst>
            <pc:docMk/>
            <pc:sldMk cId="3187052676" sldId="355"/>
            <ac:spMk id="12" creationId="{F945E321-8B71-B4F7-9249-5D2D106755A0}"/>
          </ac:spMkLst>
        </pc:spChg>
        <pc:spChg chg="add mod">
          <ac:chgData name="Havur Giray" userId="c552bb00-ceec-4edf-9e51-7d9ce2c89393" providerId="ADAL" clId="{64F4694F-1AB6-4479-9D55-175F7DF81AF9}" dt="2022-09-13T08:15:11.710" v="16891" actId="1038"/>
          <ac:spMkLst>
            <pc:docMk/>
            <pc:sldMk cId="3187052676" sldId="355"/>
            <ac:spMk id="13" creationId="{E00D3DB9-5D96-9C05-1136-BEC39778C480}"/>
          </ac:spMkLst>
        </pc:spChg>
        <pc:spChg chg="add mod">
          <ac:chgData name="Havur Giray" userId="c552bb00-ceec-4edf-9e51-7d9ce2c89393" providerId="ADAL" clId="{64F4694F-1AB6-4479-9D55-175F7DF81AF9}" dt="2022-09-13T08:15:11.710" v="16891" actId="1038"/>
          <ac:spMkLst>
            <pc:docMk/>
            <pc:sldMk cId="3187052676" sldId="355"/>
            <ac:spMk id="15" creationId="{521F9B9C-AFE4-84C2-1A7C-738C3A987999}"/>
          </ac:spMkLst>
        </pc:spChg>
        <pc:spChg chg="add mod">
          <ac:chgData name="Havur Giray" userId="c552bb00-ceec-4edf-9e51-7d9ce2c89393" providerId="ADAL" clId="{64F4694F-1AB6-4479-9D55-175F7DF81AF9}" dt="2022-09-13T08:15:11.710" v="16891" actId="1038"/>
          <ac:spMkLst>
            <pc:docMk/>
            <pc:sldMk cId="3187052676" sldId="355"/>
            <ac:spMk id="17" creationId="{9D51779E-670F-6AC7-3E9A-CE1113662DFD}"/>
          </ac:spMkLst>
        </pc:spChg>
        <pc:spChg chg="add mod">
          <ac:chgData name="Havur Giray" userId="c552bb00-ceec-4edf-9e51-7d9ce2c89393" providerId="ADAL" clId="{64F4694F-1AB6-4479-9D55-175F7DF81AF9}" dt="2022-09-13T08:15:11.710" v="16891" actId="1038"/>
          <ac:spMkLst>
            <pc:docMk/>
            <pc:sldMk cId="3187052676" sldId="355"/>
            <ac:spMk id="18" creationId="{DF1952F6-4038-4572-12B4-94ED7DBAC42C}"/>
          </ac:spMkLst>
        </pc:spChg>
        <pc:spChg chg="add mod">
          <ac:chgData name="Havur Giray" userId="c552bb00-ceec-4edf-9e51-7d9ce2c89393" providerId="ADAL" clId="{64F4694F-1AB6-4479-9D55-175F7DF81AF9}" dt="2022-09-13T08:15:11.710" v="16891" actId="1038"/>
          <ac:spMkLst>
            <pc:docMk/>
            <pc:sldMk cId="3187052676" sldId="355"/>
            <ac:spMk id="20" creationId="{0CB5CF1C-F3BD-82EF-56C5-81E3573209D4}"/>
          </ac:spMkLst>
        </pc:spChg>
        <pc:spChg chg="add mod">
          <ac:chgData name="Havur Giray" userId="c552bb00-ceec-4edf-9e51-7d9ce2c89393" providerId="ADAL" clId="{64F4694F-1AB6-4479-9D55-175F7DF81AF9}" dt="2022-09-13T08:15:11.710" v="16891" actId="1038"/>
          <ac:spMkLst>
            <pc:docMk/>
            <pc:sldMk cId="3187052676" sldId="355"/>
            <ac:spMk id="22" creationId="{31C83896-267B-FFBB-C0E3-298B6263EDFC}"/>
          </ac:spMkLst>
        </pc:spChg>
        <pc:spChg chg="add mod">
          <ac:chgData name="Havur Giray" userId="c552bb00-ceec-4edf-9e51-7d9ce2c89393" providerId="ADAL" clId="{64F4694F-1AB6-4479-9D55-175F7DF81AF9}" dt="2022-09-13T08:15:11.710" v="16891" actId="1038"/>
          <ac:spMkLst>
            <pc:docMk/>
            <pc:sldMk cId="3187052676" sldId="355"/>
            <ac:spMk id="24" creationId="{A6A64F9A-9157-EEE2-2862-9F2F78411AE6}"/>
          </ac:spMkLst>
        </pc:spChg>
        <pc:spChg chg="add mod">
          <ac:chgData name="Havur Giray" userId="c552bb00-ceec-4edf-9e51-7d9ce2c89393" providerId="ADAL" clId="{64F4694F-1AB6-4479-9D55-175F7DF81AF9}" dt="2022-09-13T08:15:11.710" v="16891" actId="1038"/>
          <ac:spMkLst>
            <pc:docMk/>
            <pc:sldMk cId="3187052676" sldId="355"/>
            <ac:spMk id="26" creationId="{4BB2AB1F-D19F-C381-FC7A-7F3ECF9B8C8D}"/>
          </ac:spMkLst>
        </pc:spChg>
        <pc:spChg chg="add mod">
          <ac:chgData name="Havur Giray" userId="c552bb00-ceec-4edf-9e51-7d9ce2c89393" providerId="ADAL" clId="{64F4694F-1AB6-4479-9D55-175F7DF81AF9}" dt="2022-09-13T08:15:11.710" v="16891" actId="1038"/>
          <ac:spMkLst>
            <pc:docMk/>
            <pc:sldMk cId="3187052676" sldId="355"/>
            <ac:spMk id="28" creationId="{611404AC-903C-8554-65F3-CE28196FAB22}"/>
          </ac:spMkLst>
        </pc:spChg>
        <pc:spChg chg="add mod">
          <ac:chgData name="Havur Giray" userId="c552bb00-ceec-4edf-9e51-7d9ce2c89393" providerId="ADAL" clId="{64F4694F-1AB6-4479-9D55-175F7DF81AF9}" dt="2022-09-13T08:06:20.723" v="16490" actId="1038"/>
          <ac:spMkLst>
            <pc:docMk/>
            <pc:sldMk cId="3187052676" sldId="355"/>
            <ac:spMk id="31" creationId="{045EB945-177D-1B06-E25B-F0C560027B90}"/>
          </ac:spMkLst>
        </pc:spChg>
        <pc:spChg chg="add mod">
          <ac:chgData name="Havur Giray" userId="c552bb00-ceec-4edf-9e51-7d9ce2c89393" providerId="ADAL" clId="{64F4694F-1AB6-4479-9D55-175F7DF81AF9}" dt="2022-09-13T06:06:08.145" v="13208" actId="20577"/>
          <ac:spMkLst>
            <pc:docMk/>
            <pc:sldMk cId="3187052676" sldId="355"/>
            <ac:spMk id="33" creationId="{02E23E69-4439-DD7D-E4F4-BEF5219A9D02}"/>
          </ac:spMkLst>
        </pc:spChg>
        <pc:spChg chg="add mod">
          <ac:chgData name="Havur Giray" userId="c552bb00-ceec-4edf-9e51-7d9ce2c89393" providerId="ADAL" clId="{64F4694F-1AB6-4479-9D55-175F7DF81AF9}" dt="2022-09-13T06:03:21.036" v="13033" actId="164"/>
          <ac:spMkLst>
            <pc:docMk/>
            <pc:sldMk cId="3187052676" sldId="355"/>
            <ac:spMk id="37" creationId="{C918126F-38BD-7081-472F-7A10978319EF}"/>
          </ac:spMkLst>
        </pc:spChg>
        <pc:spChg chg="add mod">
          <ac:chgData name="Havur Giray" userId="c552bb00-ceec-4edf-9e51-7d9ce2c89393" providerId="ADAL" clId="{64F4694F-1AB6-4479-9D55-175F7DF81AF9}" dt="2022-09-13T06:03:21.036" v="13033" actId="164"/>
          <ac:spMkLst>
            <pc:docMk/>
            <pc:sldMk cId="3187052676" sldId="355"/>
            <ac:spMk id="39" creationId="{2F9E80CC-E2C6-4FA2-F322-42F09665634B}"/>
          </ac:spMkLst>
        </pc:spChg>
        <pc:spChg chg="add mod">
          <ac:chgData name="Havur Giray" userId="c552bb00-ceec-4edf-9e51-7d9ce2c89393" providerId="ADAL" clId="{64F4694F-1AB6-4479-9D55-175F7DF81AF9}" dt="2022-09-13T06:03:21.036" v="13033" actId="164"/>
          <ac:spMkLst>
            <pc:docMk/>
            <pc:sldMk cId="3187052676" sldId="355"/>
            <ac:spMk id="41" creationId="{951845C0-6769-4C60-64F4-1996CD17082D}"/>
          </ac:spMkLst>
        </pc:spChg>
        <pc:spChg chg="add mod">
          <ac:chgData name="Havur Giray" userId="c552bb00-ceec-4edf-9e51-7d9ce2c89393" providerId="ADAL" clId="{64F4694F-1AB6-4479-9D55-175F7DF81AF9}" dt="2022-09-13T06:03:21.036" v="13033" actId="164"/>
          <ac:spMkLst>
            <pc:docMk/>
            <pc:sldMk cId="3187052676" sldId="355"/>
            <ac:spMk id="43" creationId="{95177D62-E23B-48DF-97BD-7D5F453F5E8B}"/>
          </ac:spMkLst>
        </pc:spChg>
        <pc:spChg chg="add mod">
          <ac:chgData name="Havur Giray" userId="c552bb00-ceec-4edf-9e51-7d9ce2c89393" providerId="ADAL" clId="{64F4694F-1AB6-4479-9D55-175F7DF81AF9}" dt="2022-09-13T06:03:21.036" v="13033" actId="164"/>
          <ac:spMkLst>
            <pc:docMk/>
            <pc:sldMk cId="3187052676" sldId="355"/>
            <ac:spMk id="45" creationId="{065313CA-F526-470F-4BAF-46E98170745E}"/>
          </ac:spMkLst>
        </pc:spChg>
        <pc:spChg chg="add mod">
          <ac:chgData name="Havur Giray" userId="c552bb00-ceec-4edf-9e51-7d9ce2c89393" providerId="ADAL" clId="{64F4694F-1AB6-4479-9D55-175F7DF81AF9}" dt="2022-09-13T06:03:21.036" v="13033" actId="164"/>
          <ac:spMkLst>
            <pc:docMk/>
            <pc:sldMk cId="3187052676" sldId="355"/>
            <ac:spMk id="47" creationId="{FDB35799-6C72-E332-8C64-3EF802A429CF}"/>
          </ac:spMkLst>
        </pc:spChg>
        <pc:spChg chg="add del mod">
          <ac:chgData name="Havur Giray" userId="c552bb00-ceec-4edf-9e51-7d9ce2c89393" providerId="ADAL" clId="{64F4694F-1AB6-4479-9D55-175F7DF81AF9}" dt="2022-09-13T05:57:53.314" v="12905" actId="478"/>
          <ac:spMkLst>
            <pc:docMk/>
            <pc:sldMk cId="3187052676" sldId="355"/>
            <ac:spMk id="49" creationId="{E675AEA7-2DCC-5BCC-E188-1E6CFA416178}"/>
          </ac:spMkLst>
        </pc:spChg>
        <pc:spChg chg="add mod">
          <ac:chgData name="Havur Giray" userId="c552bb00-ceec-4edf-9e51-7d9ce2c89393" providerId="ADAL" clId="{64F4694F-1AB6-4479-9D55-175F7DF81AF9}" dt="2022-09-13T06:03:21.036" v="13033" actId="164"/>
          <ac:spMkLst>
            <pc:docMk/>
            <pc:sldMk cId="3187052676" sldId="355"/>
            <ac:spMk id="51" creationId="{B2C14466-6D85-B1B6-0E86-3821B7D34B64}"/>
          </ac:spMkLst>
        </pc:spChg>
        <pc:spChg chg="add mod">
          <ac:chgData name="Havur Giray" userId="c552bb00-ceec-4edf-9e51-7d9ce2c89393" providerId="ADAL" clId="{64F4694F-1AB6-4479-9D55-175F7DF81AF9}" dt="2022-09-13T06:03:21.036" v="13033" actId="164"/>
          <ac:spMkLst>
            <pc:docMk/>
            <pc:sldMk cId="3187052676" sldId="355"/>
            <ac:spMk id="53" creationId="{27B2184C-5ECF-BD66-29F4-6F44D3F62B1B}"/>
          </ac:spMkLst>
        </pc:spChg>
        <pc:spChg chg="add mod">
          <ac:chgData name="Havur Giray" userId="c552bb00-ceec-4edf-9e51-7d9ce2c89393" providerId="ADAL" clId="{64F4694F-1AB6-4479-9D55-175F7DF81AF9}" dt="2022-09-13T06:03:21.036" v="13033" actId="164"/>
          <ac:spMkLst>
            <pc:docMk/>
            <pc:sldMk cId="3187052676" sldId="355"/>
            <ac:spMk id="55" creationId="{5995A993-6951-1FAF-B698-3774D65E3002}"/>
          </ac:spMkLst>
        </pc:spChg>
        <pc:spChg chg="add mod">
          <ac:chgData name="Havur Giray" userId="c552bb00-ceec-4edf-9e51-7d9ce2c89393" providerId="ADAL" clId="{64F4694F-1AB6-4479-9D55-175F7DF81AF9}" dt="2022-09-13T06:03:21.036" v="13033" actId="164"/>
          <ac:spMkLst>
            <pc:docMk/>
            <pc:sldMk cId="3187052676" sldId="355"/>
            <ac:spMk id="57" creationId="{EC4D3D3D-F945-54F6-BB52-9A7DB2847670}"/>
          </ac:spMkLst>
        </pc:spChg>
        <pc:spChg chg="add del mod">
          <ac:chgData name="Havur Giray" userId="c552bb00-ceec-4edf-9e51-7d9ce2c89393" providerId="ADAL" clId="{64F4694F-1AB6-4479-9D55-175F7DF81AF9}" dt="2022-09-13T06:00:04.825" v="12965" actId="478"/>
          <ac:spMkLst>
            <pc:docMk/>
            <pc:sldMk cId="3187052676" sldId="355"/>
            <ac:spMk id="59" creationId="{700EF79B-0153-9593-2631-1AF47A21CF44}"/>
          </ac:spMkLst>
        </pc:spChg>
        <pc:spChg chg="add mod">
          <ac:chgData name="Havur Giray" userId="c552bb00-ceec-4edf-9e51-7d9ce2c89393" providerId="ADAL" clId="{64F4694F-1AB6-4479-9D55-175F7DF81AF9}" dt="2022-09-13T06:03:21.036" v="13033" actId="164"/>
          <ac:spMkLst>
            <pc:docMk/>
            <pc:sldMk cId="3187052676" sldId="355"/>
            <ac:spMk id="61" creationId="{570452DC-1454-9BAF-15B0-E8D4629A37A5}"/>
          </ac:spMkLst>
        </pc:spChg>
        <pc:spChg chg="add mod">
          <ac:chgData name="Havur Giray" userId="c552bb00-ceec-4edf-9e51-7d9ce2c89393" providerId="ADAL" clId="{64F4694F-1AB6-4479-9D55-175F7DF81AF9}" dt="2022-09-13T06:03:21.036" v="13033" actId="164"/>
          <ac:spMkLst>
            <pc:docMk/>
            <pc:sldMk cId="3187052676" sldId="355"/>
            <ac:spMk id="63" creationId="{3CA3F7B3-CB97-59E4-4B09-7232D9881500}"/>
          </ac:spMkLst>
        </pc:spChg>
        <pc:spChg chg="add mod">
          <ac:chgData name="Havur Giray" userId="c552bb00-ceec-4edf-9e51-7d9ce2c89393" providerId="ADAL" clId="{64F4694F-1AB6-4479-9D55-175F7DF81AF9}" dt="2022-09-13T06:03:21.036" v="13033" actId="164"/>
          <ac:spMkLst>
            <pc:docMk/>
            <pc:sldMk cId="3187052676" sldId="355"/>
            <ac:spMk id="65" creationId="{DE858332-AECF-7A2F-FD23-E5D5C19D67AE}"/>
          </ac:spMkLst>
        </pc:spChg>
        <pc:spChg chg="add mod">
          <ac:chgData name="Havur Giray" userId="c552bb00-ceec-4edf-9e51-7d9ce2c89393" providerId="ADAL" clId="{64F4694F-1AB6-4479-9D55-175F7DF81AF9}" dt="2022-09-13T06:03:21.036" v="13033" actId="164"/>
          <ac:spMkLst>
            <pc:docMk/>
            <pc:sldMk cId="3187052676" sldId="355"/>
            <ac:spMk id="67" creationId="{636BE712-6F95-36AE-3E5F-351BA8DC64A9}"/>
          </ac:spMkLst>
        </pc:spChg>
        <pc:spChg chg="add mod">
          <ac:chgData name="Havur Giray" userId="c552bb00-ceec-4edf-9e51-7d9ce2c89393" providerId="ADAL" clId="{64F4694F-1AB6-4479-9D55-175F7DF81AF9}" dt="2022-09-13T08:15:01.021" v="16880" actId="1038"/>
          <ac:spMkLst>
            <pc:docMk/>
            <pc:sldMk cId="3187052676" sldId="355"/>
            <ac:spMk id="98" creationId="{24D56C60-236F-3204-D426-8880D12EFA7C}"/>
          </ac:spMkLst>
        </pc:spChg>
        <pc:spChg chg="mod topLvl">
          <ac:chgData name="Havur Giray" userId="c552bb00-ceec-4edf-9e51-7d9ce2c89393" providerId="ADAL" clId="{64F4694F-1AB6-4479-9D55-175F7DF81AF9}" dt="2022-09-13T06:17:05.650" v="13406" actId="207"/>
          <ac:spMkLst>
            <pc:docMk/>
            <pc:sldMk cId="3187052676" sldId="355"/>
            <ac:spMk id="100" creationId="{ED28AB85-BADC-8906-7E13-AA70EAA372A0}"/>
          </ac:spMkLst>
        </pc:spChg>
        <pc:spChg chg="mod topLvl">
          <ac:chgData name="Havur Giray" userId="c552bb00-ceec-4edf-9e51-7d9ce2c89393" providerId="ADAL" clId="{64F4694F-1AB6-4479-9D55-175F7DF81AF9}" dt="2022-09-13T06:17:05.650" v="13406" actId="207"/>
          <ac:spMkLst>
            <pc:docMk/>
            <pc:sldMk cId="3187052676" sldId="355"/>
            <ac:spMk id="101" creationId="{DB2C4E48-FD5B-2FD5-3F34-BD043363307E}"/>
          </ac:spMkLst>
        </pc:spChg>
        <pc:spChg chg="mod topLvl">
          <ac:chgData name="Havur Giray" userId="c552bb00-ceec-4edf-9e51-7d9ce2c89393" providerId="ADAL" clId="{64F4694F-1AB6-4479-9D55-175F7DF81AF9}" dt="2022-09-13T06:17:05.650" v="13406" actId="207"/>
          <ac:spMkLst>
            <pc:docMk/>
            <pc:sldMk cId="3187052676" sldId="355"/>
            <ac:spMk id="102" creationId="{9CB84C5C-BCD8-60DD-C32E-11DA3A5C9405}"/>
          </ac:spMkLst>
        </pc:spChg>
        <pc:spChg chg="mod topLvl">
          <ac:chgData name="Havur Giray" userId="c552bb00-ceec-4edf-9e51-7d9ce2c89393" providerId="ADAL" clId="{64F4694F-1AB6-4479-9D55-175F7DF81AF9}" dt="2022-09-13T06:17:05.650" v="13406" actId="207"/>
          <ac:spMkLst>
            <pc:docMk/>
            <pc:sldMk cId="3187052676" sldId="355"/>
            <ac:spMk id="103" creationId="{88E4630E-F0CC-15F7-96FB-66E837029C7A}"/>
          </ac:spMkLst>
        </pc:spChg>
        <pc:spChg chg="mod topLvl">
          <ac:chgData name="Havur Giray" userId="c552bb00-ceec-4edf-9e51-7d9ce2c89393" providerId="ADAL" clId="{64F4694F-1AB6-4479-9D55-175F7DF81AF9}" dt="2022-09-13T06:17:05.650" v="13406" actId="207"/>
          <ac:spMkLst>
            <pc:docMk/>
            <pc:sldMk cId="3187052676" sldId="355"/>
            <ac:spMk id="104" creationId="{F905A1CE-E076-5EFB-399A-73B24F33BF5E}"/>
          </ac:spMkLst>
        </pc:spChg>
        <pc:spChg chg="mod topLvl">
          <ac:chgData name="Havur Giray" userId="c552bb00-ceec-4edf-9e51-7d9ce2c89393" providerId="ADAL" clId="{64F4694F-1AB6-4479-9D55-175F7DF81AF9}" dt="2022-09-13T06:17:05.650" v="13406" actId="207"/>
          <ac:spMkLst>
            <pc:docMk/>
            <pc:sldMk cId="3187052676" sldId="355"/>
            <ac:spMk id="105" creationId="{D5EE359E-CB1F-3EB8-7643-6E0DE021A22B}"/>
          </ac:spMkLst>
        </pc:spChg>
        <pc:spChg chg="mod topLvl">
          <ac:chgData name="Havur Giray" userId="c552bb00-ceec-4edf-9e51-7d9ce2c89393" providerId="ADAL" clId="{64F4694F-1AB6-4479-9D55-175F7DF81AF9}" dt="2022-09-13T06:17:05.650" v="13406" actId="207"/>
          <ac:spMkLst>
            <pc:docMk/>
            <pc:sldMk cId="3187052676" sldId="355"/>
            <ac:spMk id="106" creationId="{1A33DCBC-9697-8938-A578-B5DE31CFC969}"/>
          </ac:spMkLst>
        </pc:spChg>
        <pc:spChg chg="mod topLvl">
          <ac:chgData name="Havur Giray" userId="c552bb00-ceec-4edf-9e51-7d9ce2c89393" providerId="ADAL" clId="{64F4694F-1AB6-4479-9D55-175F7DF81AF9}" dt="2022-09-13T06:17:05.650" v="13406" actId="207"/>
          <ac:spMkLst>
            <pc:docMk/>
            <pc:sldMk cId="3187052676" sldId="355"/>
            <ac:spMk id="107" creationId="{647D9CB1-0633-1471-29D4-101D466CCF62}"/>
          </ac:spMkLst>
        </pc:spChg>
        <pc:spChg chg="mod topLvl">
          <ac:chgData name="Havur Giray" userId="c552bb00-ceec-4edf-9e51-7d9ce2c89393" providerId="ADAL" clId="{64F4694F-1AB6-4479-9D55-175F7DF81AF9}" dt="2022-09-13T06:17:05.650" v="13406" actId="207"/>
          <ac:spMkLst>
            <pc:docMk/>
            <pc:sldMk cId="3187052676" sldId="355"/>
            <ac:spMk id="108" creationId="{EA0F52D5-024B-5F73-0124-9888A289D67F}"/>
          </ac:spMkLst>
        </pc:spChg>
        <pc:spChg chg="mod topLvl">
          <ac:chgData name="Havur Giray" userId="c552bb00-ceec-4edf-9e51-7d9ce2c89393" providerId="ADAL" clId="{64F4694F-1AB6-4479-9D55-175F7DF81AF9}" dt="2022-09-13T06:17:05.650" v="13406" actId="207"/>
          <ac:spMkLst>
            <pc:docMk/>
            <pc:sldMk cId="3187052676" sldId="355"/>
            <ac:spMk id="109" creationId="{5E988E12-4D13-F8FD-C66C-E3B51A3FE685}"/>
          </ac:spMkLst>
        </pc:spChg>
        <pc:spChg chg="mod topLvl">
          <ac:chgData name="Havur Giray" userId="c552bb00-ceec-4edf-9e51-7d9ce2c89393" providerId="ADAL" clId="{64F4694F-1AB6-4479-9D55-175F7DF81AF9}" dt="2022-09-13T06:17:05.650" v="13406" actId="207"/>
          <ac:spMkLst>
            <pc:docMk/>
            <pc:sldMk cId="3187052676" sldId="355"/>
            <ac:spMk id="110" creationId="{87AB81E9-C089-60CD-AFBC-AB5034C98D28}"/>
          </ac:spMkLst>
        </pc:spChg>
        <pc:spChg chg="mod topLvl">
          <ac:chgData name="Havur Giray" userId="c552bb00-ceec-4edf-9e51-7d9ce2c89393" providerId="ADAL" clId="{64F4694F-1AB6-4479-9D55-175F7DF81AF9}" dt="2022-09-13T06:17:05.650" v="13406" actId="207"/>
          <ac:spMkLst>
            <pc:docMk/>
            <pc:sldMk cId="3187052676" sldId="355"/>
            <ac:spMk id="111" creationId="{7384C5CF-A381-F462-1F67-FDAF4A11E9B5}"/>
          </ac:spMkLst>
        </pc:spChg>
        <pc:spChg chg="mod topLvl">
          <ac:chgData name="Havur Giray" userId="c552bb00-ceec-4edf-9e51-7d9ce2c89393" providerId="ADAL" clId="{64F4694F-1AB6-4479-9D55-175F7DF81AF9}" dt="2022-09-13T06:17:05.650" v="13406" actId="207"/>
          <ac:spMkLst>
            <pc:docMk/>
            <pc:sldMk cId="3187052676" sldId="355"/>
            <ac:spMk id="112" creationId="{E1A7BF1D-1144-C4E2-0544-7DCA16A14BA2}"/>
          </ac:spMkLst>
        </pc:spChg>
        <pc:spChg chg="mod topLvl">
          <ac:chgData name="Havur Giray" userId="c552bb00-ceec-4edf-9e51-7d9ce2c89393" providerId="ADAL" clId="{64F4694F-1AB6-4479-9D55-175F7DF81AF9}" dt="2022-09-13T06:17:05.650" v="13406" actId="207"/>
          <ac:spMkLst>
            <pc:docMk/>
            <pc:sldMk cId="3187052676" sldId="355"/>
            <ac:spMk id="113" creationId="{A4D097BA-744D-10FE-66B1-7F9AA241AA3B}"/>
          </ac:spMkLst>
        </pc:spChg>
        <pc:spChg chg="add del">
          <ac:chgData name="Havur Giray" userId="c552bb00-ceec-4edf-9e51-7d9ce2c89393" providerId="ADAL" clId="{64F4694F-1AB6-4479-9D55-175F7DF81AF9}" dt="2022-09-13T06:14:46.652" v="13383" actId="22"/>
          <ac:spMkLst>
            <pc:docMk/>
            <pc:sldMk cId="3187052676" sldId="355"/>
            <ac:spMk id="128" creationId="{4904B684-649B-A9C0-B6E3-85D37836BCA6}"/>
          </ac:spMkLst>
        </pc:spChg>
        <pc:spChg chg="add del">
          <ac:chgData name="Havur Giray" userId="c552bb00-ceec-4edf-9e51-7d9ce2c89393" providerId="ADAL" clId="{64F4694F-1AB6-4479-9D55-175F7DF81AF9}" dt="2022-09-13T06:15:38.537" v="13392" actId="22"/>
          <ac:spMkLst>
            <pc:docMk/>
            <pc:sldMk cId="3187052676" sldId="355"/>
            <ac:spMk id="130" creationId="{F8B61ACD-8C6E-D124-BA00-36AE3350D41B}"/>
          </ac:spMkLst>
        </pc:spChg>
        <pc:spChg chg="add del">
          <ac:chgData name="Havur Giray" userId="c552bb00-ceec-4edf-9e51-7d9ce2c89393" providerId="ADAL" clId="{64F4694F-1AB6-4479-9D55-175F7DF81AF9}" dt="2022-09-13T06:16:11.118" v="13398" actId="22"/>
          <ac:spMkLst>
            <pc:docMk/>
            <pc:sldMk cId="3187052676" sldId="355"/>
            <ac:spMk id="132" creationId="{1A773C55-4A1D-B3D4-E365-FCD4AF555B94}"/>
          </ac:spMkLst>
        </pc:spChg>
        <pc:spChg chg="add del">
          <ac:chgData name="Havur Giray" userId="c552bb00-ceec-4edf-9e51-7d9ce2c89393" providerId="ADAL" clId="{64F4694F-1AB6-4479-9D55-175F7DF81AF9}" dt="2022-09-13T06:16:22.922" v="13400" actId="22"/>
          <ac:spMkLst>
            <pc:docMk/>
            <pc:sldMk cId="3187052676" sldId="355"/>
            <ac:spMk id="134" creationId="{3E94DFF3-43CC-CE4C-EBDE-41FD0A388C6F}"/>
          </ac:spMkLst>
        </pc:spChg>
        <pc:spChg chg="add del mod">
          <ac:chgData name="Havur Giray" userId="c552bb00-ceec-4edf-9e51-7d9ce2c89393" providerId="ADAL" clId="{64F4694F-1AB6-4479-9D55-175F7DF81AF9}" dt="2022-09-13T06:59:16.369" v="13528" actId="478"/>
          <ac:spMkLst>
            <pc:docMk/>
            <pc:sldMk cId="3187052676" sldId="355"/>
            <ac:spMk id="135" creationId="{D845E4E7-8FE3-AA89-674A-C8455860756D}"/>
          </ac:spMkLst>
        </pc:spChg>
        <pc:spChg chg="add mod">
          <ac:chgData name="Havur Giray" userId="c552bb00-ceec-4edf-9e51-7d9ce2c89393" providerId="ADAL" clId="{64F4694F-1AB6-4479-9D55-175F7DF81AF9}" dt="2022-09-13T08:15:01.021" v="16880" actId="1038"/>
          <ac:spMkLst>
            <pc:docMk/>
            <pc:sldMk cId="3187052676" sldId="355"/>
            <ac:spMk id="137" creationId="{3EBD690F-CE8E-227B-72B7-A9358CFDAA26}"/>
          </ac:spMkLst>
        </pc:spChg>
        <pc:spChg chg="add del mod">
          <ac:chgData name="Havur Giray" userId="c552bb00-ceec-4edf-9e51-7d9ce2c89393" providerId="ADAL" clId="{64F4694F-1AB6-4479-9D55-175F7DF81AF9}" dt="2022-09-13T07:52:02.903" v="15471" actId="478"/>
          <ac:spMkLst>
            <pc:docMk/>
            <pc:sldMk cId="3187052676" sldId="355"/>
            <ac:spMk id="142" creationId="{2C5FE5E9-F279-E563-F90F-577B67A5FDB9}"/>
          </ac:spMkLst>
        </pc:spChg>
        <pc:spChg chg="add del mod">
          <ac:chgData name="Havur Giray" userId="c552bb00-ceec-4edf-9e51-7d9ce2c89393" providerId="ADAL" clId="{64F4694F-1AB6-4479-9D55-175F7DF81AF9}" dt="2022-09-13T07:52:14.480" v="15475" actId="478"/>
          <ac:spMkLst>
            <pc:docMk/>
            <pc:sldMk cId="3187052676" sldId="355"/>
            <ac:spMk id="143" creationId="{ED6C9138-55F5-BE9B-C5D4-DAEF6EC9A426}"/>
          </ac:spMkLst>
        </pc:spChg>
        <pc:spChg chg="add del mod">
          <ac:chgData name="Havur Giray" userId="c552bb00-ceec-4edf-9e51-7d9ce2c89393" providerId="ADAL" clId="{64F4694F-1AB6-4479-9D55-175F7DF81AF9}" dt="2022-09-13T08:06:15.173" v="16473" actId="478"/>
          <ac:spMkLst>
            <pc:docMk/>
            <pc:sldMk cId="3187052676" sldId="355"/>
            <ac:spMk id="148" creationId="{C1E23CF7-38A1-CC98-2B64-32D68D947A99}"/>
          </ac:spMkLst>
        </pc:spChg>
        <pc:spChg chg="add mod">
          <ac:chgData name="Havur Giray" userId="c552bb00-ceec-4edf-9e51-7d9ce2c89393" providerId="ADAL" clId="{64F4694F-1AB6-4479-9D55-175F7DF81AF9}" dt="2022-09-13T10:02:56.083" v="20203"/>
          <ac:spMkLst>
            <pc:docMk/>
            <pc:sldMk cId="3187052676" sldId="355"/>
            <ac:spMk id="149" creationId="{D9F8C3B6-31F5-81B4-E1DD-6EB84F27CD14}"/>
          </ac:spMkLst>
        </pc:spChg>
        <pc:grpChg chg="add mod">
          <ac:chgData name="Havur Giray" userId="c552bb00-ceec-4edf-9e51-7d9ce2c89393" providerId="ADAL" clId="{64F4694F-1AB6-4479-9D55-175F7DF81AF9}" dt="2022-09-13T08:15:01.021" v="16880" actId="1038"/>
          <ac:grpSpMkLst>
            <pc:docMk/>
            <pc:sldMk cId="3187052676" sldId="355"/>
            <ac:grpSpMk id="96" creationId="{5306F072-B1B6-C2B9-F714-C1933EF9AB5F}"/>
          </ac:grpSpMkLst>
        </pc:grpChg>
        <pc:grpChg chg="add del mod">
          <ac:chgData name="Havur Giray" userId="c552bb00-ceec-4edf-9e51-7d9ce2c89393" providerId="ADAL" clId="{64F4694F-1AB6-4479-9D55-175F7DF81AF9}" dt="2022-09-13T08:15:01.021" v="16880" actId="1038"/>
          <ac:grpSpMkLst>
            <pc:docMk/>
            <pc:sldMk cId="3187052676" sldId="355"/>
            <ac:grpSpMk id="99" creationId="{211DE8D0-971F-A319-B738-8185F5336326}"/>
          </ac:grpSpMkLst>
        </pc:grpChg>
        <pc:graphicFrameChg chg="add del mod modGraphic">
          <ac:chgData name="Havur Giray" userId="c552bb00-ceec-4edf-9e51-7d9ce2c89393" providerId="ADAL" clId="{64F4694F-1AB6-4479-9D55-175F7DF81AF9}" dt="2022-09-13T05:48:20.640" v="12457" actId="478"/>
          <ac:graphicFrameMkLst>
            <pc:docMk/>
            <pc:sldMk cId="3187052676" sldId="355"/>
            <ac:graphicFrameMk id="7" creationId="{E571B26F-7B1D-0A7C-181E-2638F020E21F}"/>
          </ac:graphicFrameMkLst>
        </pc:graphicFrameChg>
        <pc:graphicFrameChg chg="add mod modGraphic">
          <ac:chgData name="Havur Giray" userId="c552bb00-ceec-4edf-9e51-7d9ce2c89393" providerId="ADAL" clId="{64F4694F-1AB6-4479-9D55-175F7DF81AF9}" dt="2022-09-13T08:15:01.021" v="16880" actId="1038"/>
          <ac:graphicFrameMkLst>
            <pc:docMk/>
            <pc:sldMk cId="3187052676" sldId="355"/>
            <ac:graphicFrameMk id="139" creationId="{B076E777-5BCF-159A-7228-2FF6D337ACB8}"/>
          </ac:graphicFrameMkLst>
        </pc:graphicFrameChg>
        <pc:graphicFrameChg chg="add mod modGraphic">
          <ac:chgData name="Havur Giray" userId="c552bb00-ceec-4edf-9e51-7d9ce2c89393" providerId="ADAL" clId="{64F4694F-1AB6-4479-9D55-175F7DF81AF9}" dt="2022-09-13T08:15:01.021" v="16880" actId="1038"/>
          <ac:graphicFrameMkLst>
            <pc:docMk/>
            <pc:sldMk cId="3187052676" sldId="355"/>
            <ac:graphicFrameMk id="141" creationId="{9E99AC11-ECF5-E372-1B62-713B6ADE758D}"/>
          </ac:graphicFrameMkLst>
        </pc:graphicFrameChg>
        <pc:graphicFrameChg chg="add mod modGraphic">
          <ac:chgData name="Havur Giray" userId="c552bb00-ceec-4edf-9e51-7d9ce2c89393" providerId="ADAL" clId="{64F4694F-1AB6-4479-9D55-175F7DF81AF9}" dt="2022-09-13T08:15:01.021" v="16880" actId="1038"/>
          <ac:graphicFrameMkLst>
            <pc:docMk/>
            <pc:sldMk cId="3187052676" sldId="355"/>
            <ac:graphicFrameMk id="145" creationId="{291E7563-7ABF-A28C-6C66-F3A4C55C5515}"/>
          </ac:graphicFrameMkLst>
        </pc:graphicFrameChg>
        <pc:graphicFrameChg chg="add mod modGraphic">
          <ac:chgData name="Havur Giray" userId="c552bb00-ceec-4edf-9e51-7d9ce2c89393" providerId="ADAL" clId="{64F4694F-1AB6-4479-9D55-175F7DF81AF9}" dt="2022-09-13T08:15:01.021" v="16880" actId="1038"/>
          <ac:graphicFrameMkLst>
            <pc:docMk/>
            <pc:sldMk cId="3187052676" sldId="355"/>
            <ac:graphicFrameMk id="147" creationId="{92431197-1EE9-CDCC-FDED-5FA80F745575}"/>
          </ac:graphicFrameMkLst>
        </pc:graphicFrameChg>
        <pc:picChg chg="add mod">
          <ac:chgData name="Havur Giray" userId="c552bb00-ceec-4edf-9e51-7d9ce2c89393" providerId="ADAL" clId="{64F4694F-1AB6-4479-9D55-175F7DF81AF9}" dt="2022-09-13T08:06:20.723" v="16490" actId="1038"/>
          <ac:picMkLst>
            <pc:docMk/>
            <pc:sldMk cId="3187052676" sldId="355"/>
            <ac:picMk id="6" creationId="{79998515-33A8-A53A-C271-5D7CE31B8A78}"/>
          </ac:picMkLst>
        </pc:picChg>
        <pc:picChg chg="add del mod">
          <ac:chgData name="Havur Giray" userId="c552bb00-ceec-4edf-9e51-7d9ce2c89393" providerId="ADAL" clId="{64F4694F-1AB6-4479-9D55-175F7DF81AF9}" dt="2022-09-13T05:54:52.302" v="12771" actId="478"/>
          <ac:picMkLst>
            <pc:docMk/>
            <pc:sldMk cId="3187052676" sldId="355"/>
            <ac:picMk id="30" creationId="{AFEE7B02-7460-CE19-797C-AEE720763D94}"/>
          </ac:picMkLst>
        </pc:picChg>
        <pc:picChg chg="add del mod">
          <ac:chgData name="Havur Giray" userId="c552bb00-ceec-4edf-9e51-7d9ce2c89393" providerId="ADAL" clId="{64F4694F-1AB6-4479-9D55-175F7DF81AF9}" dt="2022-09-13T05:56:07.767" v="12842" actId="478"/>
          <ac:picMkLst>
            <pc:docMk/>
            <pc:sldMk cId="3187052676" sldId="355"/>
            <ac:picMk id="35" creationId="{B87192C4-C0FD-ADE0-2C39-AA9561D0B15A}"/>
          </ac:picMkLst>
        </pc:picChg>
        <pc:cxnChg chg="add mod">
          <ac:chgData name="Havur Giray" userId="c552bb00-ceec-4edf-9e51-7d9ce2c89393" providerId="ADAL" clId="{64F4694F-1AB6-4479-9D55-175F7DF81AF9}" dt="2022-09-13T06:03:21.036" v="13033" actId="164"/>
          <ac:cxnSpMkLst>
            <pc:docMk/>
            <pc:sldMk cId="3187052676" sldId="355"/>
            <ac:cxnSpMk id="69" creationId="{7AABBA24-902D-F480-0FA8-1220488CC559}"/>
          </ac:cxnSpMkLst>
        </pc:cxnChg>
        <pc:cxnChg chg="add mod">
          <ac:chgData name="Havur Giray" userId="c552bb00-ceec-4edf-9e51-7d9ce2c89393" providerId="ADAL" clId="{64F4694F-1AB6-4479-9D55-175F7DF81AF9}" dt="2022-09-13T06:03:21.036" v="13033" actId="164"/>
          <ac:cxnSpMkLst>
            <pc:docMk/>
            <pc:sldMk cId="3187052676" sldId="355"/>
            <ac:cxnSpMk id="71" creationId="{6FA82FC7-FD7B-7D8F-8650-3A59D1AB6809}"/>
          </ac:cxnSpMkLst>
        </pc:cxnChg>
        <pc:cxnChg chg="add mod">
          <ac:chgData name="Havur Giray" userId="c552bb00-ceec-4edf-9e51-7d9ce2c89393" providerId="ADAL" clId="{64F4694F-1AB6-4479-9D55-175F7DF81AF9}" dt="2022-09-13T06:03:21.036" v="13033" actId="164"/>
          <ac:cxnSpMkLst>
            <pc:docMk/>
            <pc:sldMk cId="3187052676" sldId="355"/>
            <ac:cxnSpMk id="73" creationId="{ECFA3568-0FD1-F719-2A9D-E0EA1740CAFC}"/>
          </ac:cxnSpMkLst>
        </pc:cxnChg>
        <pc:cxnChg chg="add mod">
          <ac:chgData name="Havur Giray" userId="c552bb00-ceec-4edf-9e51-7d9ce2c89393" providerId="ADAL" clId="{64F4694F-1AB6-4479-9D55-175F7DF81AF9}" dt="2022-09-13T06:03:21.036" v="13033" actId="164"/>
          <ac:cxnSpMkLst>
            <pc:docMk/>
            <pc:sldMk cId="3187052676" sldId="355"/>
            <ac:cxnSpMk id="75" creationId="{4C67CBBF-7D50-C611-914A-8FDC4640ED0A}"/>
          </ac:cxnSpMkLst>
        </pc:cxnChg>
        <pc:cxnChg chg="add mod">
          <ac:chgData name="Havur Giray" userId="c552bb00-ceec-4edf-9e51-7d9ce2c89393" providerId="ADAL" clId="{64F4694F-1AB6-4479-9D55-175F7DF81AF9}" dt="2022-09-13T06:03:21.036" v="13033" actId="164"/>
          <ac:cxnSpMkLst>
            <pc:docMk/>
            <pc:sldMk cId="3187052676" sldId="355"/>
            <ac:cxnSpMk id="77" creationId="{DE254970-EBD8-1DD5-3FB2-4D6386FF22CC}"/>
          </ac:cxnSpMkLst>
        </pc:cxnChg>
        <pc:cxnChg chg="add mod">
          <ac:chgData name="Havur Giray" userId="c552bb00-ceec-4edf-9e51-7d9ce2c89393" providerId="ADAL" clId="{64F4694F-1AB6-4479-9D55-175F7DF81AF9}" dt="2022-09-13T06:03:21.036" v="13033" actId="164"/>
          <ac:cxnSpMkLst>
            <pc:docMk/>
            <pc:sldMk cId="3187052676" sldId="355"/>
            <ac:cxnSpMk id="79" creationId="{C0CFAC53-24AB-64E7-7C0A-BC491DE1A834}"/>
          </ac:cxnSpMkLst>
        </pc:cxnChg>
        <pc:cxnChg chg="add mod">
          <ac:chgData name="Havur Giray" userId="c552bb00-ceec-4edf-9e51-7d9ce2c89393" providerId="ADAL" clId="{64F4694F-1AB6-4479-9D55-175F7DF81AF9}" dt="2022-09-13T06:03:21.036" v="13033" actId="164"/>
          <ac:cxnSpMkLst>
            <pc:docMk/>
            <pc:sldMk cId="3187052676" sldId="355"/>
            <ac:cxnSpMk id="81" creationId="{151F29B8-F393-ECA5-0E84-C0A0E6839448}"/>
          </ac:cxnSpMkLst>
        </pc:cxnChg>
        <pc:cxnChg chg="add mod">
          <ac:chgData name="Havur Giray" userId="c552bb00-ceec-4edf-9e51-7d9ce2c89393" providerId="ADAL" clId="{64F4694F-1AB6-4479-9D55-175F7DF81AF9}" dt="2022-09-13T06:03:21.036" v="13033" actId="164"/>
          <ac:cxnSpMkLst>
            <pc:docMk/>
            <pc:sldMk cId="3187052676" sldId="355"/>
            <ac:cxnSpMk id="83" creationId="{D99CB633-3205-9D27-821B-929B742992BF}"/>
          </ac:cxnSpMkLst>
        </pc:cxnChg>
        <pc:cxnChg chg="add mod">
          <ac:chgData name="Havur Giray" userId="c552bb00-ceec-4edf-9e51-7d9ce2c89393" providerId="ADAL" clId="{64F4694F-1AB6-4479-9D55-175F7DF81AF9}" dt="2022-09-13T06:03:21.036" v="13033" actId="164"/>
          <ac:cxnSpMkLst>
            <pc:docMk/>
            <pc:sldMk cId="3187052676" sldId="355"/>
            <ac:cxnSpMk id="85" creationId="{54F0A9C2-B094-C926-B833-53F9C9413D8F}"/>
          </ac:cxnSpMkLst>
        </pc:cxnChg>
        <pc:cxnChg chg="add mod">
          <ac:chgData name="Havur Giray" userId="c552bb00-ceec-4edf-9e51-7d9ce2c89393" providerId="ADAL" clId="{64F4694F-1AB6-4479-9D55-175F7DF81AF9}" dt="2022-09-13T06:03:21.036" v="13033" actId="164"/>
          <ac:cxnSpMkLst>
            <pc:docMk/>
            <pc:sldMk cId="3187052676" sldId="355"/>
            <ac:cxnSpMk id="87" creationId="{A742B44A-86E7-F1B2-1C00-4098CEC8D8BC}"/>
          </ac:cxnSpMkLst>
        </pc:cxnChg>
        <pc:cxnChg chg="add mod">
          <ac:chgData name="Havur Giray" userId="c552bb00-ceec-4edf-9e51-7d9ce2c89393" providerId="ADAL" clId="{64F4694F-1AB6-4479-9D55-175F7DF81AF9}" dt="2022-09-13T06:03:21.036" v="13033" actId="164"/>
          <ac:cxnSpMkLst>
            <pc:docMk/>
            <pc:sldMk cId="3187052676" sldId="355"/>
            <ac:cxnSpMk id="89" creationId="{AA4802A1-AB0F-CC05-7D86-0525116B6EF6}"/>
          </ac:cxnSpMkLst>
        </pc:cxnChg>
        <pc:cxnChg chg="add mod">
          <ac:chgData name="Havur Giray" userId="c552bb00-ceec-4edf-9e51-7d9ce2c89393" providerId="ADAL" clId="{64F4694F-1AB6-4479-9D55-175F7DF81AF9}" dt="2022-09-13T06:03:21.036" v="13033" actId="164"/>
          <ac:cxnSpMkLst>
            <pc:docMk/>
            <pc:sldMk cId="3187052676" sldId="355"/>
            <ac:cxnSpMk id="91" creationId="{295E6D51-3333-A863-4AE7-D60D130F714E}"/>
          </ac:cxnSpMkLst>
        </pc:cxnChg>
        <pc:cxnChg chg="add mod">
          <ac:chgData name="Havur Giray" userId="c552bb00-ceec-4edf-9e51-7d9ce2c89393" providerId="ADAL" clId="{64F4694F-1AB6-4479-9D55-175F7DF81AF9}" dt="2022-09-13T06:03:21.036" v="13033" actId="164"/>
          <ac:cxnSpMkLst>
            <pc:docMk/>
            <pc:sldMk cId="3187052676" sldId="355"/>
            <ac:cxnSpMk id="93" creationId="{517C34C7-C587-8630-D876-1F17A72B7233}"/>
          </ac:cxnSpMkLst>
        </pc:cxnChg>
        <pc:cxnChg chg="mod topLvl">
          <ac:chgData name="Havur Giray" userId="c552bb00-ceec-4edf-9e51-7d9ce2c89393" providerId="ADAL" clId="{64F4694F-1AB6-4479-9D55-175F7DF81AF9}" dt="2022-09-13T06:17:04.079" v="13405" actId="165"/>
          <ac:cxnSpMkLst>
            <pc:docMk/>
            <pc:sldMk cId="3187052676" sldId="355"/>
            <ac:cxnSpMk id="114" creationId="{033A6A94-C146-6C25-8420-D35B046F2A34}"/>
          </ac:cxnSpMkLst>
        </pc:cxnChg>
        <pc:cxnChg chg="mod topLvl">
          <ac:chgData name="Havur Giray" userId="c552bb00-ceec-4edf-9e51-7d9ce2c89393" providerId="ADAL" clId="{64F4694F-1AB6-4479-9D55-175F7DF81AF9}" dt="2022-09-13T06:17:04.079" v="13405" actId="165"/>
          <ac:cxnSpMkLst>
            <pc:docMk/>
            <pc:sldMk cId="3187052676" sldId="355"/>
            <ac:cxnSpMk id="115" creationId="{68E20B89-F6DE-AB23-8FE4-46D4761EC22D}"/>
          </ac:cxnSpMkLst>
        </pc:cxnChg>
        <pc:cxnChg chg="mod topLvl">
          <ac:chgData name="Havur Giray" userId="c552bb00-ceec-4edf-9e51-7d9ce2c89393" providerId="ADAL" clId="{64F4694F-1AB6-4479-9D55-175F7DF81AF9}" dt="2022-09-13T06:17:04.079" v="13405" actId="165"/>
          <ac:cxnSpMkLst>
            <pc:docMk/>
            <pc:sldMk cId="3187052676" sldId="355"/>
            <ac:cxnSpMk id="116" creationId="{9FDE0D3E-AAB5-086A-6507-429F53FCAC8C}"/>
          </ac:cxnSpMkLst>
        </pc:cxnChg>
        <pc:cxnChg chg="mod topLvl">
          <ac:chgData name="Havur Giray" userId="c552bb00-ceec-4edf-9e51-7d9ce2c89393" providerId="ADAL" clId="{64F4694F-1AB6-4479-9D55-175F7DF81AF9}" dt="2022-09-13T06:17:04.079" v="13405" actId="165"/>
          <ac:cxnSpMkLst>
            <pc:docMk/>
            <pc:sldMk cId="3187052676" sldId="355"/>
            <ac:cxnSpMk id="117" creationId="{9BF9B2A7-B160-E661-695A-1751AA970823}"/>
          </ac:cxnSpMkLst>
        </pc:cxnChg>
        <pc:cxnChg chg="mod topLvl">
          <ac:chgData name="Havur Giray" userId="c552bb00-ceec-4edf-9e51-7d9ce2c89393" providerId="ADAL" clId="{64F4694F-1AB6-4479-9D55-175F7DF81AF9}" dt="2022-09-13T06:17:04.079" v="13405" actId="165"/>
          <ac:cxnSpMkLst>
            <pc:docMk/>
            <pc:sldMk cId="3187052676" sldId="355"/>
            <ac:cxnSpMk id="118" creationId="{17788160-34D0-A0D1-C90C-89207EC93D6F}"/>
          </ac:cxnSpMkLst>
        </pc:cxnChg>
        <pc:cxnChg chg="mod topLvl">
          <ac:chgData name="Havur Giray" userId="c552bb00-ceec-4edf-9e51-7d9ce2c89393" providerId="ADAL" clId="{64F4694F-1AB6-4479-9D55-175F7DF81AF9}" dt="2022-09-13T06:17:04.079" v="13405" actId="165"/>
          <ac:cxnSpMkLst>
            <pc:docMk/>
            <pc:sldMk cId="3187052676" sldId="355"/>
            <ac:cxnSpMk id="119" creationId="{DE92A135-7395-7A92-D72D-793722EDEEB6}"/>
          </ac:cxnSpMkLst>
        </pc:cxnChg>
        <pc:cxnChg chg="mod topLvl">
          <ac:chgData name="Havur Giray" userId="c552bb00-ceec-4edf-9e51-7d9ce2c89393" providerId="ADAL" clId="{64F4694F-1AB6-4479-9D55-175F7DF81AF9}" dt="2022-09-13T06:17:04.079" v="13405" actId="165"/>
          <ac:cxnSpMkLst>
            <pc:docMk/>
            <pc:sldMk cId="3187052676" sldId="355"/>
            <ac:cxnSpMk id="120" creationId="{CBEFD680-B82A-F1CF-DE6C-F11C69512735}"/>
          </ac:cxnSpMkLst>
        </pc:cxnChg>
        <pc:cxnChg chg="mod topLvl">
          <ac:chgData name="Havur Giray" userId="c552bb00-ceec-4edf-9e51-7d9ce2c89393" providerId="ADAL" clId="{64F4694F-1AB6-4479-9D55-175F7DF81AF9}" dt="2022-09-13T06:17:04.079" v="13405" actId="165"/>
          <ac:cxnSpMkLst>
            <pc:docMk/>
            <pc:sldMk cId="3187052676" sldId="355"/>
            <ac:cxnSpMk id="121" creationId="{A9DB359C-99E4-B303-7600-B4C58CA6DE01}"/>
          </ac:cxnSpMkLst>
        </pc:cxnChg>
        <pc:cxnChg chg="mod topLvl">
          <ac:chgData name="Havur Giray" userId="c552bb00-ceec-4edf-9e51-7d9ce2c89393" providerId="ADAL" clId="{64F4694F-1AB6-4479-9D55-175F7DF81AF9}" dt="2022-09-13T06:17:04.079" v="13405" actId="165"/>
          <ac:cxnSpMkLst>
            <pc:docMk/>
            <pc:sldMk cId="3187052676" sldId="355"/>
            <ac:cxnSpMk id="122" creationId="{D9AF7BC7-CA15-76D5-4342-EF96806F4577}"/>
          </ac:cxnSpMkLst>
        </pc:cxnChg>
        <pc:cxnChg chg="mod topLvl">
          <ac:chgData name="Havur Giray" userId="c552bb00-ceec-4edf-9e51-7d9ce2c89393" providerId="ADAL" clId="{64F4694F-1AB6-4479-9D55-175F7DF81AF9}" dt="2022-09-13T06:17:04.079" v="13405" actId="165"/>
          <ac:cxnSpMkLst>
            <pc:docMk/>
            <pc:sldMk cId="3187052676" sldId="355"/>
            <ac:cxnSpMk id="123" creationId="{391C829A-E49C-E3EF-5069-4A5B5114A9E4}"/>
          </ac:cxnSpMkLst>
        </pc:cxnChg>
        <pc:cxnChg chg="mod topLvl">
          <ac:chgData name="Havur Giray" userId="c552bb00-ceec-4edf-9e51-7d9ce2c89393" providerId="ADAL" clId="{64F4694F-1AB6-4479-9D55-175F7DF81AF9}" dt="2022-09-13T06:17:04.079" v="13405" actId="165"/>
          <ac:cxnSpMkLst>
            <pc:docMk/>
            <pc:sldMk cId="3187052676" sldId="355"/>
            <ac:cxnSpMk id="124" creationId="{D0332B78-2F48-EA7D-3BE7-B3AC2DE16012}"/>
          </ac:cxnSpMkLst>
        </pc:cxnChg>
        <pc:cxnChg chg="mod topLvl">
          <ac:chgData name="Havur Giray" userId="c552bb00-ceec-4edf-9e51-7d9ce2c89393" providerId="ADAL" clId="{64F4694F-1AB6-4479-9D55-175F7DF81AF9}" dt="2022-09-13T06:17:04.079" v="13405" actId="165"/>
          <ac:cxnSpMkLst>
            <pc:docMk/>
            <pc:sldMk cId="3187052676" sldId="355"/>
            <ac:cxnSpMk id="125" creationId="{A326EB13-D507-32E4-25C0-69678357B346}"/>
          </ac:cxnSpMkLst>
        </pc:cxnChg>
        <pc:cxnChg chg="mod topLvl">
          <ac:chgData name="Havur Giray" userId="c552bb00-ceec-4edf-9e51-7d9ce2c89393" providerId="ADAL" clId="{64F4694F-1AB6-4479-9D55-175F7DF81AF9}" dt="2022-09-13T06:17:04.079" v="13405" actId="165"/>
          <ac:cxnSpMkLst>
            <pc:docMk/>
            <pc:sldMk cId="3187052676" sldId="355"/>
            <ac:cxnSpMk id="126" creationId="{95A54217-B0CA-D98C-53F0-BE84AD348DAA}"/>
          </ac:cxnSpMkLst>
        </pc:cxnChg>
      </pc:sldChg>
      <pc:sldChg chg="addSp delSp modSp add mod modAnim">
        <pc:chgData name="Havur Giray" userId="c552bb00-ceec-4edf-9e51-7d9ce2c89393" providerId="ADAL" clId="{64F4694F-1AB6-4479-9D55-175F7DF81AF9}" dt="2022-09-13T10:03:06.010" v="20212"/>
        <pc:sldMkLst>
          <pc:docMk/>
          <pc:sldMk cId="3191344777" sldId="356"/>
        </pc:sldMkLst>
        <pc:spChg chg="del mod">
          <ac:chgData name="Havur Giray" userId="c552bb00-ceec-4edf-9e51-7d9ce2c89393" providerId="ADAL" clId="{64F4694F-1AB6-4479-9D55-175F7DF81AF9}" dt="2022-09-13T05:20:39.396" v="11701" actId="478"/>
          <ac:spMkLst>
            <pc:docMk/>
            <pc:sldMk cId="3191344777" sldId="356"/>
            <ac:spMk id="3" creationId="{8C2A3F77-0129-F292-1BB4-60C993B7BB8B}"/>
          </ac:spMkLst>
        </pc:spChg>
        <pc:spChg chg="add del">
          <ac:chgData name="Havur Giray" userId="c552bb00-ceec-4edf-9e51-7d9ce2c89393" providerId="ADAL" clId="{64F4694F-1AB6-4479-9D55-175F7DF81AF9}" dt="2022-09-13T08:53:22.346" v="18526" actId="478"/>
          <ac:spMkLst>
            <pc:docMk/>
            <pc:sldMk cId="3191344777" sldId="356"/>
            <ac:spMk id="4" creationId="{3AAD9DEE-E036-B1CE-010C-7BF6A362D0BF}"/>
          </ac:spMkLst>
        </pc:spChg>
        <pc:spChg chg="add del">
          <ac:chgData name="Havur Giray" userId="c552bb00-ceec-4edf-9e51-7d9ce2c89393" providerId="ADAL" clId="{64F4694F-1AB6-4479-9D55-175F7DF81AF9}" dt="2022-09-11T16:50:40.471" v="9150" actId="22"/>
          <ac:spMkLst>
            <pc:docMk/>
            <pc:sldMk cId="3191344777" sldId="356"/>
            <ac:spMk id="6" creationId="{E1329453-7B5F-0BCF-FBFF-66E4C561494B}"/>
          </ac:spMkLst>
        </pc:spChg>
        <pc:spChg chg="add mod">
          <ac:chgData name="Havur Giray" userId="c552bb00-ceec-4edf-9e51-7d9ce2c89393" providerId="ADAL" clId="{64F4694F-1AB6-4479-9D55-175F7DF81AF9}" dt="2022-09-13T08:54:23.394" v="18550" actId="1076"/>
          <ac:spMkLst>
            <pc:docMk/>
            <pc:sldMk cId="3191344777" sldId="356"/>
            <ac:spMk id="8" creationId="{8BBA9C60-7435-4281-45B0-4E2F031498D7}"/>
          </ac:spMkLst>
        </pc:spChg>
        <pc:spChg chg="add mod">
          <ac:chgData name="Havur Giray" userId="c552bb00-ceec-4edf-9e51-7d9ce2c89393" providerId="ADAL" clId="{64F4694F-1AB6-4479-9D55-175F7DF81AF9}" dt="2022-09-13T05:20:44.302" v="11718" actId="20577"/>
          <ac:spMkLst>
            <pc:docMk/>
            <pc:sldMk cId="3191344777" sldId="356"/>
            <ac:spMk id="12" creationId="{3C280D15-7994-7CBE-1920-F7DF694063B9}"/>
          </ac:spMkLst>
        </pc:spChg>
        <pc:spChg chg="add mod">
          <ac:chgData name="Havur Giray" userId="c552bb00-ceec-4edf-9e51-7d9ce2c89393" providerId="ADAL" clId="{64F4694F-1AB6-4479-9D55-175F7DF81AF9}" dt="2022-09-13T10:03:06.010" v="20212"/>
          <ac:spMkLst>
            <pc:docMk/>
            <pc:sldMk cId="3191344777" sldId="356"/>
            <ac:spMk id="13" creationId="{C6B61BAA-AA26-44F5-5080-B2614DCA6CB9}"/>
          </ac:spMkLst>
        </pc:spChg>
        <pc:picChg chg="add del">
          <ac:chgData name="Havur Giray" userId="c552bb00-ceec-4edf-9e51-7d9ce2c89393" providerId="ADAL" clId="{64F4694F-1AB6-4479-9D55-175F7DF81AF9}" dt="2022-09-13T05:12:45.891" v="11544" actId="478"/>
          <ac:picMkLst>
            <pc:docMk/>
            <pc:sldMk cId="3191344777" sldId="356"/>
            <ac:picMk id="10" creationId="{ADDDA0D1-54F1-B4D6-400D-048546754214}"/>
          </ac:picMkLst>
        </pc:picChg>
      </pc:sldChg>
      <pc:sldChg chg="addSp modSp add del mod ord">
        <pc:chgData name="Havur Giray" userId="c552bb00-ceec-4edf-9e51-7d9ce2c89393" providerId="ADAL" clId="{64F4694F-1AB6-4479-9D55-175F7DF81AF9}" dt="2022-09-13T08:15:36.745" v="16895" actId="47"/>
        <pc:sldMkLst>
          <pc:docMk/>
          <pc:sldMk cId="2966206334" sldId="357"/>
        </pc:sldMkLst>
        <pc:spChg chg="mod">
          <ac:chgData name="Havur Giray" userId="c552bb00-ceec-4edf-9e51-7d9ce2c89393" providerId="ADAL" clId="{64F4694F-1AB6-4479-9D55-175F7DF81AF9}" dt="2022-09-13T06:05:55.305" v="13171" actId="20577"/>
          <ac:spMkLst>
            <pc:docMk/>
            <pc:sldMk cId="2966206334" sldId="357"/>
            <ac:spMk id="3" creationId="{8C2A3F77-0129-F292-1BB4-60C993B7BB8B}"/>
          </ac:spMkLst>
        </pc:spChg>
        <pc:spChg chg="add">
          <ac:chgData name="Havur Giray" userId="c552bb00-ceec-4edf-9e51-7d9ce2c89393" providerId="ADAL" clId="{64F4694F-1AB6-4479-9D55-175F7DF81AF9}" dt="2022-09-11T16:50:18.293" v="9145" actId="22"/>
          <ac:spMkLst>
            <pc:docMk/>
            <pc:sldMk cId="2966206334" sldId="357"/>
            <ac:spMk id="4" creationId="{E8120BF2-79ED-3631-11AA-0EFA38F56D90}"/>
          </ac:spMkLst>
        </pc:spChg>
        <pc:spChg chg="add mod">
          <ac:chgData name="Havur Giray" userId="c552bb00-ceec-4edf-9e51-7d9ce2c89393" providerId="ADAL" clId="{64F4694F-1AB6-4479-9D55-175F7DF81AF9}" dt="2022-09-13T04:52:17.630" v="10927" actId="20577"/>
          <ac:spMkLst>
            <pc:docMk/>
            <pc:sldMk cId="2966206334" sldId="357"/>
            <ac:spMk id="6" creationId="{1F05FF10-B39E-E92B-F490-94C4EF5B05EE}"/>
          </ac:spMkLst>
        </pc:spChg>
        <pc:graphicFrameChg chg="add mod modGraphic">
          <ac:chgData name="Havur Giray" userId="c552bb00-ceec-4edf-9e51-7d9ce2c89393" providerId="ADAL" clId="{64F4694F-1AB6-4479-9D55-175F7DF81AF9}" dt="2022-09-13T04:55:13.663" v="10985" actId="20577"/>
          <ac:graphicFrameMkLst>
            <pc:docMk/>
            <pc:sldMk cId="2966206334" sldId="357"/>
            <ac:graphicFrameMk id="7" creationId="{C3767A57-551B-60C8-4A79-4C3753A38EBF}"/>
          </ac:graphicFrameMkLst>
        </pc:graphicFrameChg>
      </pc:sldChg>
      <pc:sldChg chg="addSp delSp modSp add mod ord">
        <pc:chgData name="Havur Giray" userId="c552bb00-ceec-4edf-9e51-7d9ce2c89393" providerId="ADAL" clId="{64F4694F-1AB6-4479-9D55-175F7DF81AF9}" dt="2022-09-13T10:03:27.051" v="20230"/>
        <pc:sldMkLst>
          <pc:docMk/>
          <pc:sldMk cId="4258624931" sldId="358"/>
        </pc:sldMkLst>
        <pc:spChg chg="add del mod">
          <ac:chgData name="Havur Giray" userId="c552bb00-ceec-4edf-9e51-7d9ce2c89393" providerId="ADAL" clId="{64F4694F-1AB6-4479-9D55-175F7DF81AF9}" dt="2022-09-11T16:47:48.613" v="9122"/>
          <ac:spMkLst>
            <pc:docMk/>
            <pc:sldMk cId="4258624931" sldId="358"/>
            <ac:spMk id="3" creationId="{4315703E-1C42-29B3-9DCA-FF8671033FEF}"/>
          </ac:spMkLst>
        </pc:spChg>
        <pc:spChg chg="add del">
          <ac:chgData name="Havur Giray" userId="c552bb00-ceec-4edf-9e51-7d9ce2c89393" providerId="ADAL" clId="{64F4694F-1AB6-4479-9D55-175F7DF81AF9}" dt="2022-09-13T09:04:35.721" v="18703" actId="478"/>
          <ac:spMkLst>
            <pc:docMk/>
            <pc:sldMk cId="4258624931" sldId="358"/>
            <ac:spMk id="5" creationId="{78C17DA1-9F1C-608D-E932-E7D756771A25}"/>
          </ac:spMkLst>
        </pc:spChg>
        <pc:spChg chg="add mod">
          <ac:chgData name="Havur Giray" userId="c552bb00-ceec-4edf-9e51-7d9ce2c89393" providerId="ADAL" clId="{64F4694F-1AB6-4479-9D55-175F7DF81AF9}" dt="2022-09-13T07:41:58.647" v="15170" actId="20577"/>
          <ac:spMkLst>
            <pc:docMk/>
            <pc:sldMk cId="4258624931" sldId="358"/>
            <ac:spMk id="7" creationId="{634D5044-2B3F-B3B1-4335-7732798CFEDF}"/>
          </ac:spMkLst>
        </pc:spChg>
        <pc:spChg chg="mod">
          <ac:chgData name="Havur Giray" userId="c552bb00-ceec-4edf-9e51-7d9ce2c89393" providerId="ADAL" clId="{64F4694F-1AB6-4479-9D55-175F7DF81AF9}" dt="2022-09-11T16:47:16.919" v="9113" actId="6549"/>
          <ac:spMkLst>
            <pc:docMk/>
            <pc:sldMk cId="4258624931" sldId="358"/>
            <ac:spMk id="9" creationId="{EF6EB904-8F54-8128-4090-5F6C2A916E02}"/>
          </ac:spMkLst>
        </pc:spChg>
        <pc:spChg chg="del mod">
          <ac:chgData name="Havur Giray" userId="c552bb00-ceec-4edf-9e51-7d9ce2c89393" providerId="ADAL" clId="{64F4694F-1AB6-4479-9D55-175F7DF81AF9}" dt="2022-09-11T16:57:23.676" v="9300" actId="478"/>
          <ac:spMkLst>
            <pc:docMk/>
            <pc:sldMk cId="4258624931" sldId="358"/>
            <ac:spMk id="11" creationId="{4803053B-9DF7-D30C-3C15-6C69E892CB9F}"/>
          </ac:spMkLst>
        </pc:spChg>
        <pc:spChg chg="add mod">
          <ac:chgData name="Havur Giray" userId="c552bb00-ceec-4edf-9e51-7d9ce2c89393" providerId="ADAL" clId="{64F4694F-1AB6-4479-9D55-175F7DF81AF9}" dt="2022-09-13T10:03:27.051" v="20230"/>
          <ac:spMkLst>
            <pc:docMk/>
            <pc:sldMk cId="4258624931" sldId="358"/>
            <ac:spMk id="12" creationId="{DDDD8086-1FB6-8156-AC59-F3C55ED6B48C}"/>
          </ac:spMkLst>
        </pc:spChg>
        <pc:picChg chg="add del mod">
          <ac:chgData name="Havur Giray" userId="c552bb00-ceec-4edf-9e51-7d9ce2c89393" providerId="ADAL" clId="{64F4694F-1AB6-4479-9D55-175F7DF81AF9}" dt="2022-09-13T07:42:43.518" v="15230" actId="21"/>
          <ac:picMkLst>
            <pc:docMk/>
            <pc:sldMk cId="4258624931" sldId="358"/>
            <ac:picMk id="10" creationId="{F9B27EDC-C980-782C-2A8D-1652ECE3CC70}"/>
          </ac:picMkLst>
        </pc:picChg>
      </pc:sldChg>
      <pc:sldChg chg="addSp delSp modSp add mod addAnim delAnim modAnim">
        <pc:chgData name="Havur Giray" userId="c552bb00-ceec-4edf-9e51-7d9ce2c89393" providerId="ADAL" clId="{64F4694F-1AB6-4479-9D55-175F7DF81AF9}" dt="2022-09-13T10:06:42.666" v="20406" actId="20577"/>
        <pc:sldMkLst>
          <pc:docMk/>
          <pc:sldMk cId="2486571449" sldId="359"/>
        </pc:sldMkLst>
        <pc:spChg chg="add del mod">
          <ac:chgData name="Havur Giray" userId="c552bb00-ceec-4edf-9e51-7d9ce2c89393" providerId="ADAL" clId="{64F4694F-1AB6-4479-9D55-175F7DF81AF9}" dt="2022-09-13T10:06:00.606" v="20310" actId="478"/>
          <ac:spMkLst>
            <pc:docMk/>
            <pc:sldMk cId="2486571449" sldId="359"/>
            <ac:spMk id="3" creationId="{A023C356-B6D4-2014-27C4-30100E8690AD}"/>
          </ac:spMkLst>
        </pc:spChg>
        <pc:spChg chg="add del mod">
          <ac:chgData name="Havur Giray" userId="c552bb00-ceec-4edf-9e51-7d9ce2c89393" providerId="ADAL" clId="{64F4694F-1AB6-4479-9D55-175F7DF81AF9}" dt="2022-09-13T10:06:18.742" v="20345" actId="478"/>
          <ac:spMkLst>
            <pc:docMk/>
            <pc:sldMk cId="2486571449" sldId="359"/>
            <ac:spMk id="4" creationId="{24B3DB3E-03C4-90D6-ABCF-BEC81E801171}"/>
          </ac:spMkLst>
        </pc:spChg>
        <pc:spChg chg="del">
          <ac:chgData name="Havur Giray" userId="c552bb00-ceec-4edf-9e51-7d9ce2c89393" providerId="ADAL" clId="{64F4694F-1AB6-4479-9D55-175F7DF81AF9}" dt="2022-09-11T16:51:38.590" v="9223" actId="478"/>
          <ac:spMkLst>
            <pc:docMk/>
            <pc:sldMk cId="2486571449" sldId="359"/>
            <ac:spMk id="5" creationId="{78C17DA1-9F1C-608D-E932-E7D756771A25}"/>
          </ac:spMkLst>
        </pc:spChg>
        <pc:spChg chg="del">
          <ac:chgData name="Havur Giray" userId="c552bb00-ceec-4edf-9e51-7d9ce2c89393" providerId="ADAL" clId="{64F4694F-1AB6-4479-9D55-175F7DF81AF9}" dt="2022-09-11T16:51:40.862" v="9224" actId="478"/>
          <ac:spMkLst>
            <pc:docMk/>
            <pc:sldMk cId="2486571449" sldId="359"/>
            <ac:spMk id="7" creationId="{634D5044-2B3F-B3B1-4335-7732798CFEDF}"/>
          </ac:spMkLst>
        </pc:spChg>
        <pc:spChg chg="mod">
          <ac:chgData name="Havur Giray" userId="c552bb00-ceec-4edf-9e51-7d9ce2c89393" providerId="ADAL" clId="{64F4694F-1AB6-4479-9D55-175F7DF81AF9}" dt="2022-09-13T10:04:04.340" v="20275"/>
          <ac:spMkLst>
            <pc:docMk/>
            <pc:sldMk cId="2486571449" sldId="359"/>
            <ac:spMk id="8" creationId="{C06E2E14-1CD6-D84D-5F69-E886FCCF66B0}"/>
          </ac:spMkLst>
        </pc:spChg>
        <pc:spChg chg="mod">
          <ac:chgData name="Havur Giray" userId="c552bb00-ceec-4edf-9e51-7d9ce2c89393" providerId="ADAL" clId="{64F4694F-1AB6-4479-9D55-175F7DF81AF9}" dt="2022-09-13T10:04:04.340" v="20275"/>
          <ac:spMkLst>
            <pc:docMk/>
            <pc:sldMk cId="2486571449" sldId="359"/>
            <ac:spMk id="10" creationId="{1AB5CF47-3E9A-B5B2-4390-F8F247DAAA3A}"/>
          </ac:spMkLst>
        </pc:spChg>
        <pc:spChg chg="del">
          <ac:chgData name="Havur Giray" userId="c552bb00-ceec-4edf-9e51-7d9ce2c89393" providerId="ADAL" clId="{64F4694F-1AB6-4479-9D55-175F7DF81AF9}" dt="2022-09-11T16:57:20.340" v="9298" actId="478"/>
          <ac:spMkLst>
            <pc:docMk/>
            <pc:sldMk cId="2486571449" sldId="359"/>
            <ac:spMk id="11" creationId="{4803053B-9DF7-D30C-3C15-6C69E892CB9F}"/>
          </ac:spMkLst>
        </pc:spChg>
        <pc:spChg chg="mod">
          <ac:chgData name="Havur Giray" userId="c552bb00-ceec-4edf-9e51-7d9ce2c89393" providerId="ADAL" clId="{64F4694F-1AB6-4479-9D55-175F7DF81AF9}" dt="2022-09-13T10:04:04.340" v="20275"/>
          <ac:spMkLst>
            <pc:docMk/>
            <pc:sldMk cId="2486571449" sldId="359"/>
            <ac:spMk id="12" creationId="{086A4C5F-74B0-92E9-40EC-ED503621B0AC}"/>
          </ac:spMkLst>
        </pc:spChg>
        <pc:spChg chg="mod">
          <ac:chgData name="Havur Giray" userId="c552bb00-ceec-4edf-9e51-7d9ce2c89393" providerId="ADAL" clId="{64F4694F-1AB6-4479-9D55-175F7DF81AF9}" dt="2022-09-13T10:04:04.340" v="20275"/>
          <ac:spMkLst>
            <pc:docMk/>
            <pc:sldMk cId="2486571449" sldId="359"/>
            <ac:spMk id="13" creationId="{03F1222D-31E3-4FAE-ECC5-ED87B855E134}"/>
          </ac:spMkLst>
        </pc:spChg>
        <pc:spChg chg="mod">
          <ac:chgData name="Havur Giray" userId="c552bb00-ceec-4edf-9e51-7d9ce2c89393" providerId="ADAL" clId="{64F4694F-1AB6-4479-9D55-175F7DF81AF9}" dt="2022-09-13T10:04:04.340" v="20275"/>
          <ac:spMkLst>
            <pc:docMk/>
            <pc:sldMk cId="2486571449" sldId="359"/>
            <ac:spMk id="14" creationId="{393FDA96-3D95-A219-6477-5609761DB7DC}"/>
          </ac:spMkLst>
        </pc:spChg>
        <pc:spChg chg="mod">
          <ac:chgData name="Havur Giray" userId="c552bb00-ceec-4edf-9e51-7d9ce2c89393" providerId="ADAL" clId="{64F4694F-1AB6-4479-9D55-175F7DF81AF9}" dt="2022-09-13T10:04:04.340" v="20275"/>
          <ac:spMkLst>
            <pc:docMk/>
            <pc:sldMk cId="2486571449" sldId="359"/>
            <ac:spMk id="15" creationId="{E9FC05CC-719A-27AC-82B8-160673F0BDC4}"/>
          </ac:spMkLst>
        </pc:spChg>
        <pc:spChg chg="mod">
          <ac:chgData name="Havur Giray" userId="c552bb00-ceec-4edf-9e51-7d9ce2c89393" providerId="ADAL" clId="{64F4694F-1AB6-4479-9D55-175F7DF81AF9}" dt="2022-09-13T10:04:04.340" v="20275"/>
          <ac:spMkLst>
            <pc:docMk/>
            <pc:sldMk cId="2486571449" sldId="359"/>
            <ac:spMk id="16" creationId="{EC69CD82-64E0-CBE1-9065-959F0A4267EF}"/>
          </ac:spMkLst>
        </pc:spChg>
        <pc:spChg chg="mod">
          <ac:chgData name="Havur Giray" userId="c552bb00-ceec-4edf-9e51-7d9ce2c89393" providerId="ADAL" clId="{64F4694F-1AB6-4479-9D55-175F7DF81AF9}" dt="2022-09-13T10:04:04.340" v="20275"/>
          <ac:spMkLst>
            <pc:docMk/>
            <pc:sldMk cId="2486571449" sldId="359"/>
            <ac:spMk id="17" creationId="{CBC99D8C-F9C6-AB79-81AF-CB7601E6177B}"/>
          </ac:spMkLst>
        </pc:spChg>
        <pc:spChg chg="add del mod">
          <ac:chgData name="Havur Giray" userId="c552bb00-ceec-4edf-9e51-7d9ce2c89393" providerId="ADAL" clId="{64F4694F-1AB6-4479-9D55-175F7DF81AF9}" dt="2022-09-13T10:05:53.369" v="20302"/>
          <ac:spMkLst>
            <pc:docMk/>
            <pc:sldMk cId="2486571449" sldId="359"/>
            <ac:spMk id="18" creationId="{A885DF57-6F2B-7CB7-BC6C-599AFBEC9EC3}"/>
          </ac:spMkLst>
        </pc:spChg>
        <pc:spChg chg="add del mod">
          <ac:chgData name="Havur Giray" userId="c552bb00-ceec-4edf-9e51-7d9ce2c89393" providerId="ADAL" clId="{64F4694F-1AB6-4479-9D55-175F7DF81AF9}" dt="2022-09-13T10:05:53.369" v="20302"/>
          <ac:spMkLst>
            <pc:docMk/>
            <pc:sldMk cId="2486571449" sldId="359"/>
            <ac:spMk id="19" creationId="{F69883B5-BACB-9E64-70B1-C789EFB38734}"/>
          </ac:spMkLst>
        </pc:spChg>
        <pc:spChg chg="add del mod">
          <ac:chgData name="Havur Giray" userId="c552bb00-ceec-4edf-9e51-7d9ce2c89393" providerId="ADAL" clId="{64F4694F-1AB6-4479-9D55-175F7DF81AF9}" dt="2022-09-13T10:05:53.369" v="20302"/>
          <ac:spMkLst>
            <pc:docMk/>
            <pc:sldMk cId="2486571449" sldId="359"/>
            <ac:spMk id="20" creationId="{42F94A00-0E98-2879-B7CE-CB1F08411348}"/>
          </ac:spMkLst>
        </pc:spChg>
        <pc:spChg chg="mod">
          <ac:chgData name="Havur Giray" userId="c552bb00-ceec-4edf-9e51-7d9ce2c89393" providerId="ADAL" clId="{64F4694F-1AB6-4479-9D55-175F7DF81AF9}" dt="2022-09-13T10:04:04.340" v="20275"/>
          <ac:spMkLst>
            <pc:docMk/>
            <pc:sldMk cId="2486571449" sldId="359"/>
            <ac:spMk id="23" creationId="{72D59745-748A-E2D7-60D6-8416D175FB5D}"/>
          </ac:spMkLst>
        </pc:spChg>
        <pc:spChg chg="add del mod">
          <ac:chgData name="Havur Giray" userId="c552bb00-ceec-4edf-9e51-7d9ce2c89393" providerId="ADAL" clId="{64F4694F-1AB6-4479-9D55-175F7DF81AF9}" dt="2022-09-13T10:05:53.369" v="20302"/>
          <ac:spMkLst>
            <pc:docMk/>
            <pc:sldMk cId="2486571449" sldId="359"/>
            <ac:spMk id="30" creationId="{1F242473-A06F-C648-2A6D-F51B8C434D1C}"/>
          </ac:spMkLst>
        </pc:spChg>
        <pc:spChg chg="add del mod">
          <ac:chgData name="Havur Giray" userId="c552bb00-ceec-4edf-9e51-7d9ce2c89393" providerId="ADAL" clId="{64F4694F-1AB6-4479-9D55-175F7DF81AF9}" dt="2022-09-13T10:05:53.369" v="20302"/>
          <ac:spMkLst>
            <pc:docMk/>
            <pc:sldMk cId="2486571449" sldId="359"/>
            <ac:spMk id="31" creationId="{72F9C9AC-43BC-411D-5489-312662E32934}"/>
          </ac:spMkLst>
        </pc:spChg>
        <pc:spChg chg="add del mod">
          <ac:chgData name="Havur Giray" userId="c552bb00-ceec-4edf-9e51-7d9ce2c89393" providerId="ADAL" clId="{64F4694F-1AB6-4479-9D55-175F7DF81AF9}" dt="2022-09-13T10:05:53.369" v="20302"/>
          <ac:spMkLst>
            <pc:docMk/>
            <pc:sldMk cId="2486571449" sldId="359"/>
            <ac:spMk id="32" creationId="{67D54F44-B186-0862-9F3D-1E9ADB202E94}"/>
          </ac:spMkLst>
        </pc:spChg>
        <pc:spChg chg="add del mod">
          <ac:chgData name="Havur Giray" userId="c552bb00-ceec-4edf-9e51-7d9ce2c89393" providerId="ADAL" clId="{64F4694F-1AB6-4479-9D55-175F7DF81AF9}" dt="2022-09-13T10:05:53.369" v="20302"/>
          <ac:spMkLst>
            <pc:docMk/>
            <pc:sldMk cId="2486571449" sldId="359"/>
            <ac:spMk id="33" creationId="{4317D831-2816-2BF0-8D1E-B9AE7A0F8983}"/>
          </ac:spMkLst>
        </pc:spChg>
        <pc:spChg chg="add del mod">
          <ac:chgData name="Havur Giray" userId="c552bb00-ceec-4edf-9e51-7d9ce2c89393" providerId="ADAL" clId="{64F4694F-1AB6-4479-9D55-175F7DF81AF9}" dt="2022-09-13T10:05:53.369" v="20302"/>
          <ac:spMkLst>
            <pc:docMk/>
            <pc:sldMk cId="2486571449" sldId="359"/>
            <ac:spMk id="34" creationId="{F926F05C-A6C1-6D66-4337-4D10F3DF0408}"/>
          </ac:spMkLst>
        </pc:spChg>
        <pc:spChg chg="mod">
          <ac:chgData name="Havur Giray" userId="c552bb00-ceec-4edf-9e51-7d9ce2c89393" providerId="ADAL" clId="{64F4694F-1AB6-4479-9D55-175F7DF81AF9}" dt="2022-09-13T10:06:13.794" v="20343" actId="1037"/>
          <ac:spMkLst>
            <pc:docMk/>
            <pc:sldMk cId="2486571449" sldId="359"/>
            <ac:spMk id="36" creationId="{BF4C5D51-1FC4-06FC-FCDE-BC5DD90F2A19}"/>
          </ac:spMkLst>
        </pc:spChg>
        <pc:spChg chg="mod">
          <ac:chgData name="Havur Giray" userId="c552bb00-ceec-4edf-9e51-7d9ce2c89393" providerId="ADAL" clId="{64F4694F-1AB6-4479-9D55-175F7DF81AF9}" dt="2022-09-13T10:06:13.794" v="20343" actId="1037"/>
          <ac:spMkLst>
            <pc:docMk/>
            <pc:sldMk cId="2486571449" sldId="359"/>
            <ac:spMk id="37" creationId="{DD51D85A-CCB2-62D6-998E-86F89A1FADB4}"/>
          </ac:spMkLst>
        </pc:spChg>
        <pc:spChg chg="mod">
          <ac:chgData name="Havur Giray" userId="c552bb00-ceec-4edf-9e51-7d9ce2c89393" providerId="ADAL" clId="{64F4694F-1AB6-4479-9D55-175F7DF81AF9}" dt="2022-09-13T10:06:13.794" v="20343" actId="1037"/>
          <ac:spMkLst>
            <pc:docMk/>
            <pc:sldMk cId="2486571449" sldId="359"/>
            <ac:spMk id="38" creationId="{6719416D-71A8-1668-E74A-7843B76EC477}"/>
          </ac:spMkLst>
        </pc:spChg>
        <pc:spChg chg="mod">
          <ac:chgData name="Havur Giray" userId="c552bb00-ceec-4edf-9e51-7d9ce2c89393" providerId="ADAL" clId="{64F4694F-1AB6-4479-9D55-175F7DF81AF9}" dt="2022-09-13T10:06:13.794" v="20343" actId="1037"/>
          <ac:spMkLst>
            <pc:docMk/>
            <pc:sldMk cId="2486571449" sldId="359"/>
            <ac:spMk id="39" creationId="{CE00DAA4-D992-836F-54BA-8490BD13C9D9}"/>
          </ac:spMkLst>
        </pc:spChg>
        <pc:spChg chg="mod">
          <ac:chgData name="Havur Giray" userId="c552bb00-ceec-4edf-9e51-7d9ce2c89393" providerId="ADAL" clId="{64F4694F-1AB6-4479-9D55-175F7DF81AF9}" dt="2022-09-13T10:06:13.794" v="20343" actId="1037"/>
          <ac:spMkLst>
            <pc:docMk/>
            <pc:sldMk cId="2486571449" sldId="359"/>
            <ac:spMk id="40" creationId="{792204B9-DA2E-AD4D-47CB-2FD5C18BD955}"/>
          </ac:spMkLst>
        </pc:spChg>
        <pc:spChg chg="mod">
          <ac:chgData name="Havur Giray" userId="c552bb00-ceec-4edf-9e51-7d9ce2c89393" providerId="ADAL" clId="{64F4694F-1AB6-4479-9D55-175F7DF81AF9}" dt="2022-09-13T10:06:13.794" v="20343" actId="1037"/>
          <ac:spMkLst>
            <pc:docMk/>
            <pc:sldMk cId="2486571449" sldId="359"/>
            <ac:spMk id="41" creationId="{5E710596-E97F-B8E2-7A77-92F17DEA8F42}"/>
          </ac:spMkLst>
        </pc:spChg>
        <pc:spChg chg="mod">
          <ac:chgData name="Havur Giray" userId="c552bb00-ceec-4edf-9e51-7d9ce2c89393" providerId="ADAL" clId="{64F4694F-1AB6-4479-9D55-175F7DF81AF9}" dt="2022-09-13T10:06:13.794" v="20343" actId="1037"/>
          <ac:spMkLst>
            <pc:docMk/>
            <pc:sldMk cId="2486571449" sldId="359"/>
            <ac:spMk id="42" creationId="{7F5B3E69-0166-8656-6045-D6FAF5BBBA1B}"/>
          </ac:spMkLst>
        </pc:spChg>
        <pc:spChg chg="mod">
          <ac:chgData name="Havur Giray" userId="c552bb00-ceec-4edf-9e51-7d9ce2c89393" providerId="ADAL" clId="{64F4694F-1AB6-4479-9D55-175F7DF81AF9}" dt="2022-09-13T10:06:13.794" v="20343" actId="1037"/>
          <ac:spMkLst>
            <pc:docMk/>
            <pc:sldMk cId="2486571449" sldId="359"/>
            <ac:spMk id="43" creationId="{410977FA-BC1C-73FD-AE9F-8CC0EC2EC396}"/>
          </ac:spMkLst>
        </pc:spChg>
        <pc:spChg chg="add mod">
          <ac:chgData name="Havur Giray" userId="c552bb00-ceec-4edf-9e51-7d9ce2c89393" providerId="ADAL" clId="{64F4694F-1AB6-4479-9D55-175F7DF81AF9}" dt="2022-09-13T10:06:13.794" v="20343" actId="1037"/>
          <ac:spMkLst>
            <pc:docMk/>
            <pc:sldMk cId="2486571449" sldId="359"/>
            <ac:spMk id="44" creationId="{2C8796C5-0F64-F45D-7B27-EF9ED546B4C6}"/>
          </ac:spMkLst>
        </pc:spChg>
        <pc:spChg chg="add mod">
          <ac:chgData name="Havur Giray" userId="c552bb00-ceec-4edf-9e51-7d9ce2c89393" providerId="ADAL" clId="{64F4694F-1AB6-4479-9D55-175F7DF81AF9}" dt="2022-09-13T10:06:13.794" v="20343" actId="1037"/>
          <ac:spMkLst>
            <pc:docMk/>
            <pc:sldMk cId="2486571449" sldId="359"/>
            <ac:spMk id="45" creationId="{C0073265-E1FC-38B0-A417-AE4F77A06380}"/>
          </ac:spMkLst>
        </pc:spChg>
        <pc:spChg chg="add mod">
          <ac:chgData name="Havur Giray" userId="c552bb00-ceec-4edf-9e51-7d9ce2c89393" providerId="ADAL" clId="{64F4694F-1AB6-4479-9D55-175F7DF81AF9}" dt="2022-09-13T10:06:13.794" v="20343" actId="1037"/>
          <ac:spMkLst>
            <pc:docMk/>
            <pc:sldMk cId="2486571449" sldId="359"/>
            <ac:spMk id="46" creationId="{A71D3873-6E23-75B6-FB58-DB118F6CA9CA}"/>
          </ac:spMkLst>
        </pc:spChg>
        <pc:spChg chg="mod">
          <ac:chgData name="Havur Giray" userId="c552bb00-ceec-4edf-9e51-7d9ce2c89393" providerId="ADAL" clId="{64F4694F-1AB6-4479-9D55-175F7DF81AF9}" dt="2022-09-13T10:06:13.794" v="20343" actId="1037"/>
          <ac:spMkLst>
            <pc:docMk/>
            <pc:sldMk cId="2486571449" sldId="359"/>
            <ac:spMk id="49" creationId="{B5B91B01-4ADA-E206-A689-4EB58A6D0D41}"/>
          </ac:spMkLst>
        </pc:spChg>
        <pc:spChg chg="add del mod">
          <ac:chgData name="Havur Giray" userId="c552bb00-ceec-4edf-9e51-7d9ce2c89393" providerId="ADAL" clId="{64F4694F-1AB6-4479-9D55-175F7DF81AF9}" dt="2022-09-13T10:06:08.789" v="20316" actId="478"/>
          <ac:spMkLst>
            <pc:docMk/>
            <pc:sldMk cId="2486571449" sldId="359"/>
            <ac:spMk id="56" creationId="{4360EDF8-232F-E8EF-8BD9-D4D3C2E0FDB9}"/>
          </ac:spMkLst>
        </pc:spChg>
        <pc:spChg chg="add del mod">
          <ac:chgData name="Havur Giray" userId="c552bb00-ceec-4edf-9e51-7d9ce2c89393" providerId="ADAL" clId="{64F4694F-1AB6-4479-9D55-175F7DF81AF9}" dt="2022-09-13T10:06:08.430" v="20315" actId="478"/>
          <ac:spMkLst>
            <pc:docMk/>
            <pc:sldMk cId="2486571449" sldId="359"/>
            <ac:spMk id="57" creationId="{20FEFBEA-DAA5-93FF-355C-298EFBACD6FA}"/>
          </ac:spMkLst>
        </pc:spChg>
        <pc:spChg chg="add del mod">
          <ac:chgData name="Havur Giray" userId="c552bb00-ceec-4edf-9e51-7d9ce2c89393" providerId="ADAL" clId="{64F4694F-1AB6-4479-9D55-175F7DF81AF9}" dt="2022-09-13T10:06:08.038" v="20314" actId="478"/>
          <ac:spMkLst>
            <pc:docMk/>
            <pc:sldMk cId="2486571449" sldId="359"/>
            <ac:spMk id="58" creationId="{3FCB88A9-1B7B-BD46-EED6-B49FBC27439D}"/>
          </ac:spMkLst>
        </pc:spChg>
        <pc:spChg chg="add del mod">
          <ac:chgData name="Havur Giray" userId="c552bb00-ceec-4edf-9e51-7d9ce2c89393" providerId="ADAL" clId="{64F4694F-1AB6-4479-9D55-175F7DF81AF9}" dt="2022-09-13T10:06:07.601" v="20313" actId="478"/>
          <ac:spMkLst>
            <pc:docMk/>
            <pc:sldMk cId="2486571449" sldId="359"/>
            <ac:spMk id="59" creationId="{F95C509D-09B9-2899-94B4-EC573E49EEEA}"/>
          </ac:spMkLst>
        </pc:spChg>
        <pc:spChg chg="add del mod">
          <ac:chgData name="Havur Giray" userId="c552bb00-ceec-4edf-9e51-7d9ce2c89393" providerId="ADAL" clId="{64F4694F-1AB6-4479-9D55-175F7DF81AF9}" dt="2022-09-13T10:06:06.909" v="20312" actId="478"/>
          <ac:spMkLst>
            <pc:docMk/>
            <pc:sldMk cId="2486571449" sldId="359"/>
            <ac:spMk id="60" creationId="{566F11B0-D595-9EA0-B851-7DFF332FB1F8}"/>
          </ac:spMkLst>
        </pc:spChg>
        <pc:spChg chg="add mod">
          <ac:chgData name="Havur Giray" userId="c552bb00-ceec-4edf-9e51-7d9ce2c89393" providerId="ADAL" clId="{64F4694F-1AB6-4479-9D55-175F7DF81AF9}" dt="2022-09-13T10:06:33.938" v="20384"/>
          <ac:spMkLst>
            <pc:docMk/>
            <pc:sldMk cId="2486571449" sldId="359"/>
            <ac:spMk id="61" creationId="{F0AD1C2A-A3EA-45C7-866D-78B045D417EC}"/>
          </ac:spMkLst>
        </pc:spChg>
        <pc:spChg chg="add mod">
          <ac:chgData name="Havur Giray" userId="c552bb00-ceec-4edf-9e51-7d9ce2c89393" providerId="ADAL" clId="{64F4694F-1AB6-4479-9D55-175F7DF81AF9}" dt="2022-09-13T10:06:42.666" v="20406" actId="20577"/>
          <ac:spMkLst>
            <pc:docMk/>
            <pc:sldMk cId="2486571449" sldId="359"/>
            <ac:spMk id="63" creationId="{AEF079E0-22DB-ED5B-68EE-88CAD7AD6098}"/>
          </ac:spMkLst>
        </pc:spChg>
        <pc:grpChg chg="add del mod">
          <ac:chgData name="Havur Giray" userId="c552bb00-ceec-4edf-9e51-7d9ce2c89393" providerId="ADAL" clId="{64F4694F-1AB6-4479-9D55-175F7DF81AF9}" dt="2022-09-13T10:05:53.369" v="20302"/>
          <ac:grpSpMkLst>
            <pc:docMk/>
            <pc:sldMk cId="2486571449" sldId="359"/>
            <ac:grpSpMk id="6" creationId="{82117EED-12C8-C39E-A984-985E375BA9AD}"/>
          </ac:grpSpMkLst>
        </pc:grpChg>
        <pc:grpChg chg="add del mod">
          <ac:chgData name="Havur Giray" userId="c552bb00-ceec-4edf-9e51-7d9ce2c89393" providerId="ADAL" clId="{64F4694F-1AB6-4479-9D55-175F7DF81AF9}" dt="2022-09-13T10:05:53.369" v="20302"/>
          <ac:grpSpMkLst>
            <pc:docMk/>
            <pc:sldMk cId="2486571449" sldId="359"/>
            <ac:grpSpMk id="22" creationId="{2119B0F0-8D42-6E2F-F147-118F66E3A717}"/>
          </ac:grpSpMkLst>
        </pc:grpChg>
        <pc:grpChg chg="add mod">
          <ac:chgData name="Havur Giray" userId="c552bb00-ceec-4edf-9e51-7d9ce2c89393" providerId="ADAL" clId="{64F4694F-1AB6-4479-9D55-175F7DF81AF9}" dt="2022-09-13T10:06:13.794" v="20343" actId="1037"/>
          <ac:grpSpMkLst>
            <pc:docMk/>
            <pc:sldMk cId="2486571449" sldId="359"/>
            <ac:grpSpMk id="35" creationId="{F331569B-457D-6D97-87A8-444F83BE4F92}"/>
          </ac:grpSpMkLst>
        </pc:grpChg>
        <pc:grpChg chg="add mod">
          <ac:chgData name="Havur Giray" userId="c552bb00-ceec-4edf-9e51-7d9ce2c89393" providerId="ADAL" clId="{64F4694F-1AB6-4479-9D55-175F7DF81AF9}" dt="2022-09-13T10:06:13.794" v="20343" actId="1037"/>
          <ac:grpSpMkLst>
            <pc:docMk/>
            <pc:sldMk cId="2486571449" sldId="359"/>
            <ac:grpSpMk id="48" creationId="{2DFBD381-4BC7-126D-1E19-C6F53996198A}"/>
          </ac:grpSpMkLst>
        </pc:grpChg>
        <pc:graphicFrameChg chg="add del mod">
          <ac:chgData name="Havur Giray" userId="c552bb00-ceec-4edf-9e51-7d9ce2c89393" providerId="ADAL" clId="{64F4694F-1AB6-4479-9D55-175F7DF81AF9}" dt="2022-09-13T10:05:53.369" v="20302"/>
          <ac:graphicFrameMkLst>
            <pc:docMk/>
            <pc:sldMk cId="2486571449" sldId="359"/>
            <ac:graphicFrameMk id="21" creationId="{54C48274-1A36-EEEE-0986-C5E0FF5B999C}"/>
          </ac:graphicFrameMkLst>
        </pc:graphicFrameChg>
        <pc:graphicFrameChg chg="add mod">
          <ac:chgData name="Havur Giray" userId="c552bb00-ceec-4edf-9e51-7d9ce2c89393" providerId="ADAL" clId="{64F4694F-1AB6-4479-9D55-175F7DF81AF9}" dt="2022-09-13T10:06:29.031" v="20383" actId="1037"/>
          <ac:graphicFrameMkLst>
            <pc:docMk/>
            <pc:sldMk cId="2486571449" sldId="359"/>
            <ac:graphicFrameMk id="47" creationId="{694C124E-28CB-5D2E-D969-EEDD444C6F22}"/>
          </ac:graphicFrameMkLst>
        </pc:graphicFrameChg>
        <pc:picChg chg="mod">
          <ac:chgData name="Havur Giray" userId="c552bb00-ceec-4edf-9e51-7d9ce2c89393" providerId="ADAL" clId="{64F4694F-1AB6-4479-9D55-175F7DF81AF9}" dt="2022-09-13T10:04:04.340" v="20275"/>
          <ac:picMkLst>
            <pc:docMk/>
            <pc:sldMk cId="2486571449" sldId="359"/>
            <ac:picMk id="24" creationId="{C4EE6E2F-5935-660E-8F34-F65F3453E98C}"/>
          </ac:picMkLst>
        </pc:picChg>
        <pc:picChg chg="mod">
          <ac:chgData name="Havur Giray" userId="c552bb00-ceec-4edf-9e51-7d9ce2c89393" providerId="ADAL" clId="{64F4694F-1AB6-4479-9D55-175F7DF81AF9}" dt="2022-09-13T10:04:04.340" v="20275"/>
          <ac:picMkLst>
            <pc:docMk/>
            <pc:sldMk cId="2486571449" sldId="359"/>
            <ac:picMk id="25" creationId="{5ADAA0EF-E899-0416-CF9C-C887F9ED603D}"/>
          </ac:picMkLst>
        </pc:picChg>
        <pc:picChg chg="add del mod">
          <ac:chgData name="Havur Giray" userId="c552bb00-ceec-4edf-9e51-7d9ce2c89393" providerId="ADAL" clId="{64F4694F-1AB6-4479-9D55-175F7DF81AF9}" dt="2022-09-13T10:05:53.369" v="20302"/>
          <ac:picMkLst>
            <pc:docMk/>
            <pc:sldMk cId="2486571449" sldId="359"/>
            <ac:picMk id="26" creationId="{575ED895-C6C9-DFEE-9C5D-52A99F6869CD}"/>
          </ac:picMkLst>
        </pc:picChg>
        <pc:picChg chg="add del mod">
          <ac:chgData name="Havur Giray" userId="c552bb00-ceec-4edf-9e51-7d9ce2c89393" providerId="ADAL" clId="{64F4694F-1AB6-4479-9D55-175F7DF81AF9}" dt="2022-09-13T10:05:53.369" v="20302"/>
          <ac:picMkLst>
            <pc:docMk/>
            <pc:sldMk cId="2486571449" sldId="359"/>
            <ac:picMk id="27" creationId="{1D7811F0-3894-D53E-4B2F-C3EDAAFEF5CA}"/>
          </ac:picMkLst>
        </pc:picChg>
        <pc:picChg chg="add del mod">
          <ac:chgData name="Havur Giray" userId="c552bb00-ceec-4edf-9e51-7d9ce2c89393" providerId="ADAL" clId="{64F4694F-1AB6-4479-9D55-175F7DF81AF9}" dt="2022-09-13T10:05:53.369" v="20302"/>
          <ac:picMkLst>
            <pc:docMk/>
            <pc:sldMk cId="2486571449" sldId="359"/>
            <ac:picMk id="28" creationId="{8A72C794-7023-19B2-14FB-6D16B953767A}"/>
          </ac:picMkLst>
        </pc:picChg>
        <pc:picChg chg="add del mod">
          <ac:chgData name="Havur Giray" userId="c552bb00-ceec-4edf-9e51-7d9ce2c89393" providerId="ADAL" clId="{64F4694F-1AB6-4479-9D55-175F7DF81AF9}" dt="2022-09-13T10:05:53.369" v="20302"/>
          <ac:picMkLst>
            <pc:docMk/>
            <pc:sldMk cId="2486571449" sldId="359"/>
            <ac:picMk id="29" creationId="{0D37AD8D-E71C-E211-1368-18A06F76CB6E}"/>
          </ac:picMkLst>
        </pc:picChg>
        <pc:picChg chg="mod">
          <ac:chgData name="Havur Giray" userId="c552bb00-ceec-4edf-9e51-7d9ce2c89393" providerId="ADAL" clId="{64F4694F-1AB6-4479-9D55-175F7DF81AF9}" dt="2022-09-13T10:06:13.794" v="20343" actId="1037"/>
          <ac:picMkLst>
            <pc:docMk/>
            <pc:sldMk cId="2486571449" sldId="359"/>
            <ac:picMk id="50" creationId="{45B7CE3A-8C1A-D5CC-9BCA-65EEB9F7B69F}"/>
          </ac:picMkLst>
        </pc:picChg>
        <pc:picChg chg="mod">
          <ac:chgData name="Havur Giray" userId="c552bb00-ceec-4edf-9e51-7d9ce2c89393" providerId="ADAL" clId="{64F4694F-1AB6-4479-9D55-175F7DF81AF9}" dt="2022-09-13T10:06:13.794" v="20343" actId="1037"/>
          <ac:picMkLst>
            <pc:docMk/>
            <pc:sldMk cId="2486571449" sldId="359"/>
            <ac:picMk id="51" creationId="{729C4229-FE24-69DD-98A2-8C614DC7B585}"/>
          </ac:picMkLst>
        </pc:picChg>
        <pc:picChg chg="add mod">
          <ac:chgData name="Havur Giray" userId="c552bb00-ceec-4edf-9e51-7d9ce2c89393" providerId="ADAL" clId="{64F4694F-1AB6-4479-9D55-175F7DF81AF9}" dt="2022-09-13T10:06:13.794" v="20343" actId="1037"/>
          <ac:picMkLst>
            <pc:docMk/>
            <pc:sldMk cId="2486571449" sldId="359"/>
            <ac:picMk id="52" creationId="{174B7C43-B4E7-D66D-E9B8-1839E3572198}"/>
          </ac:picMkLst>
        </pc:picChg>
        <pc:picChg chg="add mod">
          <ac:chgData name="Havur Giray" userId="c552bb00-ceec-4edf-9e51-7d9ce2c89393" providerId="ADAL" clId="{64F4694F-1AB6-4479-9D55-175F7DF81AF9}" dt="2022-09-13T10:06:13.794" v="20343" actId="1037"/>
          <ac:picMkLst>
            <pc:docMk/>
            <pc:sldMk cId="2486571449" sldId="359"/>
            <ac:picMk id="53" creationId="{9937A5EF-62FB-4C79-317A-F8A4F2B0E257}"/>
          </ac:picMkLst>
        </pc:picChg>
        <pc:picChg chg="add mod">
          <ac:chgData name="Havur Giray" userId="c552bb00-ceec-4edf-9e51-7d9ce2c89393" providerId="ADAL" clId="{64F4694F-1AB6-4479-9D55-175F7DF81AF9}" dt="2022-09-13T10:06:13.794" v="20343" actId="1037"/>
          <ac:picMkLst>
            <pc:docMk/>
            <pc:sldMk cId="2486571449" sldId="359"/>
            <ac:picMk id="54" creationId="{5BA843F8-103D-7F20-74F9-61930BE6AF58}"/>
          </ac:picMkLst>
        </pc:picChg>
        <pc:picChg chg="add mod">
          <ac:chgData name="Havur Giray" userId="c552bb00-ceec-4edf-9e51-7d9ce2c89393" providerId="ADAL" clId="{64F4694F-1AB6-4479-9D55-175F7DF81AF9}" dt="2022-09-13T10:06:13.794" v="20343" actId="1037"/>
          <ac:picMkLst>
            <pc:docMk/>
            <pc:sldMk cId="2486571449" sldId="359"/>
            <ac:picMk id="55" creationId="{95B4D722-B467-E9BE-0504-9856CBD34499}"/>
          </ac:picMkLst>
        </pc:picChg>
      </pc:sldChg>
      <pc:sldChg chg="addSp modSp add mod">
        <pc:chgData name="Havur Giray" userId="c552bb00-ceec-4edf-9e51-7d9ce2c89393" providerId="ADAL" clId="{64F4694F-1AB6-4479-9D55-175F7DF81AF9}" dt="2022-09-11T17:15:56.548" v="9365" actId="20577"/>
        <pc:sldMkLst>
          <pc:docMk/>
          <pc:sldMk cId="1305666996" sldId="360"/>
        </pc:sldMkLst>
        <pc:spChg chg="add mod">
          <ac:chgData name="Havur Giray" userId="c552bb00-ceec-4edf-9e51-7d9ce2c89393" providerId="ADAL" clId="{64F4694F-1AB6-4479-9D55-175F7DF81AF9}" dt="2022-09-11T16:53:04.805" v="9240" actId="2085"/>
          <ac:spMkLst>
            <pc:docMk/>
            <pc:sldMk cId="1305666996" sldId="360"/>
            <ac:spMk id="2" creationId="{7BB726B3-6D16-A9D9-E151-27B960016665}"/>
          </ac:spMkLst>
        </pc:spChg>
        <pc:spChg chg="add mod">
          <ac:chgData name="Havur Giray" userId="c552bb00-ceec-4edf-9e51-7d9ce2c89393" providerId="ADAL" clId="{64F4694F-1AB6-4479-9D55-175F7DF81AF9}" dt="2022-09-11T17:15:56.548" v="9365" actId="20577"/>
          <ac:spMkLst>
            <pc:docMk/>
            <pc:sldMk cId="1305666996" sldId="360"/>
            <ac:spMk id="5" creationId="{ED4FC042-69A7-B014-2E7C-114B4AA23F95}"/>
          </ac:spMkLst>
        </pc:spChg>
      </pc:sldChg>
      <pc:sldChg chg="add del ord">
        <pc:chgData name="Havur Giray" userId="c552bb00-ceec-4edf-9e51-7d9ce2c89393" providerId="ADAL" clId="{64F4694F-1AB6-4479-9D55-175F7DF81AF9}" dt="2022-09-11T16:52:07.091" v="9236" actId="47"/>
        <pc:sldMkLst>
          <pc:docMk/>
          <pc:sldMk cId="3003794910" sldId="360"/>
        </pc:sldMkLst>
      </pc:sldChg>
      <pc:sldChg chg="modSp add mod ord">
        <pc:chgData name="Havur Giray" userId="c552bb00-ceec-4edf-9e51-7d9ce2c89393" providerId="ADAL" clId="{64F4694F-1AB6-4479-9D55-175F7DF81AF9}" dt="2022-09-11T17:15:59.474" v="9366" actId="20577"/>
        <pc:sldMkLst>
          <pc:docMk/>
          <pc:sldMk cId="483644420" sldId="361"/>
        </pc:sldMkLst>
        <pc:spChg chg="mod">
          <ac:chgData name="Havur Giray" userId="c552bb00-ceec-4edf-9e51-7d9ce2c89393" providerId="ADAL" clId="{64F4694F-1AB6-4479-9D55-175F7DF81AF9}" dt="2022-09-11T17:15:59.474" v="9366" actId="20577"/>
          <ac:spMkLst>
            <pc:docMk/>
            <pc:sldMk cId="483644420" sldId="361"/>
            <ac:spMk id="5" creationId="{ED4FC042-69A7-B014-2E7C-114B4AA23F95}"/>
          </ac:spMkLst>
        </pc:spChg>
      </pc:sldChg>
      <pc:sldChg chg="addSp delSp modSp add mod ord delAnim modAnim">
        <pc:chgData name="Havur Giray" userId="c552bb00-ceec-4edf-9e51-7d9ce2c89393" providerId="ADAL" clId="{64F4694F-1AB6-4479-9D55-175F7DF81AF9}" dt="2022-09-13T10:03:01.089" v="20207"/>
        <pc:sldMkLst>
          <pc:docMk/>
          <pc:sldMk cId="3339861728" sldId="362"/>
        </pc:sldMkLst>
        <pc:spChg chg="add del mod">
          <ac:chgData name="Havur Giray" userId="c552bb00-ceec-4edf-9e51-7d9ce2c89393" providerId="ADAL" clId="{64F4694F-1AB6-4479-9D55-175F7DF81AF9}" dt="2022-09-13T08:24:26.303" v="17100" actId="478"/>
          <ac:spMkLst>
            <pc:docMk/>
            <pc:sldMk cId="3339861728" sldId="362"/>
            <ac:spMk id="2" creationId="{F3C6073E-C520-CCDD-3032-07A37A9DF9E9}"/>
          </ac:spMkLst>
        </pc:spChg>
        <pc:spChg chg="mod">
          <ac:chgData name="Havur Giray" userId="c552bb00-ceec-4edf-9e51-7d9ce2c89393" providerId="ADAL" clId="{64F4694F-1AB6-4479-9D55-175F7DF81AF9}" dt="2022-09-13T08:24:23.962" v="17099" actId="20577"/>
          <ac:spMkLst>
            <pc:docMk/>
            <pc:sldMk cId="3339861728" sldId="362"/>
            <ac:spMk id="3" creationId="{8C2A3F77-0129-F292-1BB4-60C993B7BB8B}"/>
          </ac:spMkLst>
        </pc:spChg>
        <pc:spChg chg="del">
          <ac:chgData name="Havur Giray" userId="c552bb00-ceec-4edf-9e51-7d9ce2c89393" providerId="ADAL" clId="{64F4694F-1AB6-4479-9D55-175F7DF81AF9}" dt="2022-09-13T08:53:30.176" v="18531" actId="478"/>
          <ac:spMkLst>
            <pc:docMk/>
            <pc:sldMk cId="3339861728" sldId="362"/>
            <ac:spMk id="4" creationId="{3AAD9DEE-E036-B1CE-010C-7BF6A362D0BF}"/>
          </ac:spMkLst>
        </pc:spChg>
        <pc:spChg chg="mod">
          <ac:chgData name="Havur Giray" userId="c552bb00-ceec-4edf-9e51-7d9ce2c89393" providerId="ADAL" clId="{64F4694F-1AB6-4479-9D55-175F7DF81AF9}" dt="2022-09-13T08:20:23.625" v="17020"/>
          <ac:spMkLst>
            <pc:docMk/>
            <pc:sldMk cId="3339861728" sldId="362"/>
            <ac:spMk id="6" creationId="{9F99A6BD-218A-193C-085C-5B553E8B7720}"/>
          </ac:spMkLst>
        </pc:spChg>
        <pc:spChg chg="mod">
          <ac:chgData name="Havur Giray" userId="c552bb00-ceec-4edf-9e51-7d9ce2c89393" providerId="ADAL" clId="{64F4694F-1AB6-4479-9D55-175F7DF81AF9}" dt="2022-09-13T08:20:23.625" v="17020"/>
          <ac:spMkLst>
            <pc:docMk/>
            <pc:sldMk cId="3339861728" sldId="362"/>
            <ac:spMk id="7" creationId="{796B898F-DCA5-3D3D-85C0-5A83C998CBD3}"/>
          </ac:spMkLst>
        </pc:spChg>
        <pc:spChg chg="mod">
          <ac:chgData name="Havur Giray" userId="c552bb00-ceec-4edf-9e51-7d9ce2c89393" providerId="ADAL" clId="{64F4694F-1AB6-4479-9D55-175F7DF81AF9}" dt="2022-09-13T08:20:23.625" v="17020"/>
          <ac:spMkLst>
            <pc:docMk/>
            <pc:sldMk cId="3339861728" sldId="362"/>
            <ac:spMk id="8" creationId="{7059E833-E7FB-CEAB-959B-1305FD4A39F2}"/>
          </ac:spMkLst>
        </pc:spChg>
        <pc:spChg chg="mod">
          <ac:chgData name="Havur Giray" userId="c552bb00-ceec-4edf-9e51-7d9ce2c89393" providerId="ADAL" clId="{64F4694F-1AB6-4479-9D55-175F7DF81AF9}" dt="2022-09-13T08:20:23.625" v="17020"/>
          <ac:spMkLst>
            <pc:docMk/>
            <pc:sldMk cId="3339861728" sldId="362"/>
            <ac:spMk id="9" creationId="{9AC450B4-5CA6-F0BF-78E8-91E6F5EF09AE}"/>
          </ac:spMkLst>
        </pc:spChg>
        <pc:spChg chg="mod">
          <ac:chgData name="Havur Giray" userId="c552bb00-ceec-4edf-9e51-7d9ce2c89393" providerId="ADAL" clId="{64F4694F-1AB6-4479-9D55-175F7DF81AF9}" dt="2022-09-13T08:20:23.625" v="17020"/>
          <ac:spMkLst>
            <pc:docMk/>
            <pc:sldMk cId="3339861728" sldId="362"/>
            <ac:spMk id="10" creationId="{8801704F-39ED-CA5A-6D44-F5BF6A214719}"/>
          </ac:spMkLst>
        </pc:spChg>
        <pc:spChg chg="mod">
          <ac:chgData name="Havur Giray" userId="c552bb00-ceec-4edf-9e51-7d9ce2c89393" providerId="ADAL" clId="{64F4694F-1AB6-4479-9D55-175F7DF81AF9}" dt="2022-09-13T08:20:23.625" v="17020"/>
          <ac:spMkLst>
            <pc:docMk/>
            <pc:sldMk cId="3339861728" sldId="362"/>
            <ac:spMk id="11" creationId="{A5E49A7F-D7D3-B891-23C7-1A48E95C8F75}"/>
          </ac:spMkLst>
        </pc:spChg>
        <pc:spChg chg="mod">
          <ac:chgData name="Havur Giray" userId="c552bb00-ceec-4edf-9e51-7d9ce2c89393" providerId="ADAL" clId="{64F4694F-1AB6-4479-9D55-175F7DF81AF9}" dt="2022-09-13T08:20:23.625" v="17020"/>
          <ac:spMkLst>
            <pc:docMk/>
            <pc:sldMk cId="3339861728" sldId="362"/>
            <ac:spMk id="12" creationId="{8C80D788-C273-C40C-C289-656D5EE45972}"/>
          </ac:spMkLst>
        </pc:spChg>
        <pc:spChg chg="mod">
          <ac:chgData name="Havur Giray" userId="c552bb00-ceec-4edf-9e51-7d9ce2c89393" providerId="ADAL" clId="{64F4694F-1AB6-4479-9D55-175F7DF81AF9}" dt="2022-09-13T08:20:23.625" v="17020"/>
          <ac:spMkLst>
            <pc:docMk/>
            <pc:sldMk cId="3339861728" sldId="362"/>
            <ac:spMk id="13" creationId="{9A6FA775-9AEA-33A4-B1DA-1E725DFE03C9}"/>
          </ac:spMkLst>
        </pc:spChg>
        <pc:spChg chg="mod">
          <ac:chgData name="Havur Giray" userId="c552bb00-ceec-4edf-9e51-7d9ce2c89393" providerId="ADAL" clId="{64F4694F-1AB6-4479-9D55-175F7DF81AF9}" dt="2022-09-13T08:20:23.625" v="17020"/>
          <ac:spMkLst>
            <pc:docMk/>
            <pc:sldMk cId="3339861728" sldId="362"/>
            <ac:spMk id="14" creationId="{02DB061F-703A-D558-7CD9-0AC3D043AB05}"/>
          </ac:spMkLst>
        </pc:spChg>
        <pc:spChg chg="mod">
          <ac:chgData name="Havur Giray" userId="c552bb00-ceec-4edf-9e51-7d9ce2c89393" providerId="ADAL" clId="{64F4694F-1AB6-4479-9D55-175F7DF81AF9}" dt="2022-09-13T08:20:23.625" v="17020"/>
          <ac:spMkLst>
            <pc:docMk/>
            <pc:sldMk cId="3339861728" sldId="362"/>
            <ac:spMk id="15" creationId="{A731316D-FBF5-8DF6-5444-BCC0E79B7B59}"/>
          </ac:spMkLst>
        </pc:spChg>
        <pc:spChg chg="mod">
          <ac:chgData name="Havur Giray" userId="c552bb00-ceec-4edf-9e51-7d9ce2c89393" providerId="ADAL" clId="{64F4694F-1AB6-4479-9D55-175F7DF81AF9}" dt="2022-09-13T08:20:23.625" v="17020"/>
          <ac:spMkLst>
            <pc:docMk/>
            <pc:sldMk cId="3339861728" sldId="362"/>
            <ac:spMk id="16" creationId="{05F7A155-6A7C-46CE-70D2-8EC08749075C}"/>
          </ac:spMkLst>
        </pc:spChg>
        <pc:spChg chg="mod">
          <ac:chgData name="Havur Giray" userId="c552bb00-ceec-4edf-9e51-7d9ce2c89393" providerId="ADAL" clId="{64F4694F-1AB6-4479-9D55-175F7DF81AF9}" dt="2022-09-13T08:21:01.311" v="17060"/>
          <ac:spMkLst>
            <pc:docMk/>
            <pc:sldMk cId="3339861728" sldId="362"/>
            <ac:spMk id="17" creationId="{FC8E9D0E-0F0A-4AC0-83FA-7748BA73F88D}"/>
          </ac:spMkLst>
        </pc:spChg>
        <pc:spChg chg="mod">
          <ac:chgData name="Havur Giray" userId="c552bb00-ceec-4edf-9e51-7d9ce2c89393" providerId="ADAL" clId="{64F4694F-1AB6-4479-9D55-175F7DF81AF9}" dt="2022-09-13T08:20:23.625" v="17020"/>
          <ac:spMkLst>
            <pc:docMk/>
            <pc:sldMk cId="3339861728" sldId="362"/>
            <ac:spMk id="18" creationId="{F82605B5-BA38-E3B0-9E75-358C82644B98}"/>
          </ac:spMkLst>
        </pc:spChg>
        <pc:spChg chg="mod">
          <ac:chgData name="Havur Giray" userId="c552bb00-ceec-4edf-9e51-7d9ce2c89393" providerId="ADAL" clId="{64F4694F-1AB6-4479-9D55-175F7DF81AF9}" dt="2022-09-13T08:20:23.625" v="17020"/>
          <ac:spMkLst>
            <pc:docMk/>
            <pc:sldMk cId="3339861728" sldId="362"/>
            <ac:spMk id="19" creationId="{5DD86EFD-8E88-E333-172D-375ECDABD31A}"/>
          </ac:spMkLst>
        </pc:spChg>
        <pc:spChg chg="add mod">
          <ac:chgData name="Havur Giray" userId="c552bb00-ceec-4edf-9e51-7d9ce2c89393" providerId="ADAL" clId="{64F4694F-1AB6-4479-9D55-175F7DF81AF9}" dt="2022-09-13T08:32:53.389" v="17330" actId="1036"/>
          <ac:spMkLst>
            <pc:docMk/>
            <pc:sldMk cId="3339861728" sldId="362"/>
            <ac:spMk id="47" creationId="{63B20F93-D6C6-7CF2-8334-0EE0DCCF11A8}"/>
          </ac:spMkLst>
        </pc:spChg>
        <pc:spChg chg="add mod">
          <ac:chgData name="Havur Giray" userId="c552bb00-ceec-4edf-9e51-7d9ce2c89393" providerId="ADAL" clId="{64F4694F-1AB6-4479-9D55-175F7DF81AF9}" dt="2022-09-13T08:32:51.514" v="17325" actId="1036"/>
          <ac:spMkLst>
            <pc:docMk/>
            <pc:sldMk cId="3339861728" sldId="362"/>
            <ac:spMk id="49" creationId="{B01CF5D2-664F-197B-B546-0E283AFBA849}"/>
          </ac:spMkLst>
        </pc:spChg>
        <pc:spChg chg="add mod ord">
          <ac:chgData name="Havur Giray" userId="c552bb00-ceec-4edf-9e51-7d9ce2c89393" providerId="ADAL" clId="{64F4694F-1AB6-4479-9D55-175F7DF81AF9}" dt="2022-09-13T08:33:07.498" v="17337" actId="164"/>
          <ac:spMkLst>
            <pc:docMk/>
            <pc:sldMk cId="3339861728" sldId="362"/>
            <ac:spMk id="58" creationId="{642678E9-0797-264B-61B6-FC8B3BB9DAB2}"/>
          </ac:spMkLst>
        </pc:spChg>
        <pc:spChg chg="add mod">
          <ac:chgData name="Havur Giray" userId="c552bb00-ceec-4edf-9e51-7d9ce2c89393" providerId="ADAL" clId="{64F4694F-1AB6-4479-9D55-175F7DF81AF9}" dt="2022-09-13T08:33:07.498" v="17337" actId="164"/>
          <ac:spMkLst>
            <pc:docMk/>
            <pc:sldMk cId="3339861728" sldId="362"/>
            <ac:spMk id="60" creationId="{69ABE612-19F0-3CE3-C5B5-D592C042E5C1}"/>
          </ac:spMkLst>
        </pc:spChg>
        <pc:spChg chg="add mod">
          <ac:chgData name="Havur Giray" userId="c552bb00-ceec-4edf-9e51-7d9ce2c89393" providerId="ADAL" clId="{64F4694F-1AB6-4479-9D55-175F7DF81AF9}" dt="2022-09-13T08:35:54.240" v="17427" actId="1076"/>
          <ac:spMkLst>
            <pc:docMk/>
            <pc:sldMk cId="3339861728" sldId="362"/>
            <ac:spMk id="61" creationId="{C97EE260-259B-DE25-054B-309BD9FA50F0}"/>
          </ac:spMkLst>
        </pc:spChg>
        <pc:spChg chg="mod">
          <ac:chgData name="Havur Giray" userId="c552bb00-ceec-4edf-9e51-7d9ce2c89393" providerId="ADAL" clId="{64F4694F-1AB6-4479-9D55-175F7DF81AF9}" dt="2022-09-13T08:34:41.868" v="17358"/>
          <ac:spMkLst>
            <pc:docMk/>
            <pc:sldMk cId="3339861728" sldId="362"/>
            <ac:spMk id="67" creationId="{D8F4A390-CDA7-39EC-B3D1-EF759B637265}"/>
          </ac:spMkLst>
        </pc:spChg>
        <pc:spChg chg="mod">
          <ac:chgData name="Havur Giray" userId="c552bb00-ceec-4edf-9e51-7d9ce2c89393" providerId="ADAL" clId="{64F4694F-1AB6-4479-9D55-175F7DF81AF9}" dt="2022-09-13T08:34:41.868" v="17358"/>
          <ac:spMkLst>
            <pc:docMk/>
            <pc:sldMk cId="3339861728" sldId="362"/>
            <ac:spMk id="69" creationId="{2DE2BBF2-7144-3C80-07C0-600557EC0836}"/>
          </ac:spMkLst>
        </pc:spChg>
        <pc:spChg chg="add mod">
          <ac:chgData name="Havur Giray" userId="c552bb00-ceec-4edf-9e51-7d9ce2c89393" providerId="ADAL" clId="{64F4694F-1AB6-4479-9D55-175F7DF81AF9}" dt="2022-09-13T08:35:59.632" v="17428" actId="1076"/>
          <ac:spMkLst>
            <pc:docMk/>
            <pc:sldMk cId="3339861728" sldId="362"/>
            <ac:spMk id="76" creationId="{44EF6EC9-0444-BCC1-1CE6-20A9C3695380}"/>
          </ac:spMkLst>
        </pc:spChg>
        <pc:spChg chg="add mod">
          <ac:chgData name="Havur Giray" userId="c552bb00-ceec-4edf-9e51-7d9ce2c89393" providerId="ADAL" clId="{64F4694F-1AB6-4479-9D55-175F7DF81AF9}" dt="2022-09-13T08:37:06.346" v="17458" actId="207"/>
          <ac:spMkLst>
            <pc:docMk/>
            <pc:sldMk cId="3339861728" sldId="362"/>
            <ac:spMk id="82" creationId="{3905E7D3-3564-6C3D-D092-62DA72CB8F24}"/>
          </ac:spMkLst>
        </pc:spChg>
        <pc:spChg chg="add mod">
          <ac:chgData name="Havur Giray" userId="c552bb00-ceec-4edf-9e51-7d9ce2c89393" providerId="ADAL" clId="{64F4694F-1AB6-4479-9D55-175F7DF81AF9}" dt="2022-09-13T08:36:55.235" v="17456" actId="1076"/>
          <ac:spMkLst>
            <pc:docMk/>
            <pc:sldMk cId="3339861728" sldId="362"/>
            <ac:spMk id="84" creationId="{656BD731-01C3-617A-9216-AE973449087C}"/>
          </ac:spMkLst>
        </pc:spChg>
        <pc:spChg chg="add mod">
          <ac:chgData name="Havur Giray" userId="c552bb00-ceec-4edf-9e51-7d9ce2c89393" providerId="ADAL" clId="{64F4694F-1AB6-4479-9D55-175F7DF81AF9}" dt="2022-09-13T08:38:45.984" v="17530" actId="1076"/>
          <ac:spMkLst>
            <pc:docMk/>
            <pc:sldMk cId="3339861728" sldId="362"/>
            <ac:spMk id="95" creationId="{98A5596C-887B-EF97-F346-4620386C8ACE}"/>
          </ac:spMkLst>
        </pc:spChg>
        <pc:spChg chg="add del">
          <ac:chgData name="Havur Giray" userId="c552bb00-ceec-4edf-9e51-7d9ce2c89393" providerId="ADAL" clId="{64F4694F-1AB6-4479-9D55-175F7DF81AF9}" dt="2022-09-13T08:38:38.213" v="17527" actId="22"/>
          <ac:spMkLst>
            <pc:docMk/>
            <pc:sldMk cId="3339861728" sldId="362"/>
            <ac:spMk id="101" creationId="{D423D85E-6484-973F-C486-CA014FA05DC0}"/>
          </ac:spMkLst>
        </pc:spChg>
        <pc:spChg chg="add mod">
          <ac:chgData name="Havur Giray" userId="c552bb00-ceec-4edf-9e51-7d9ce2c89393" providerId="ADAL" clId="{64F4694F-1AB6-4479-9D55-175F7DF81AF9}" dt="2022-09-13T08:38:57.993" v="17537" actId="1035"/>
          <ac:spMkLst>
            <pc:docMk/>
            <pc:sldMk cId="3339861728" sldId="362"/>
            <ac:spMk id="104" creationId="{7199C519-4878-32F0-C668-C1EB7B5EFC87}"/>
          </ac:spMkLst>
        </pc:spChg>
        <pc:spChg chg="add del mod">
          <ac:chgData name="Havur Giray" userId="c552bb00-ceec-4edf-9e51-7d9ce2c89393" providerId="ADAL" clId="{64F4694F-1AB6-4479-9D55-175F7DF81AF9}" dt="2022-09-13T09:56:50.775" v="20145" actId="478"/>
          <ac:spMkLst>
            <pc:docMk/>
            <pc:sldMk cId="3339861728" sldId="362"/>
            <ac:spMk id="107" creationId="{D0FA170A-8D53-7B85-044D-0318AA5F6E63}"/>
          </ac:spMkLst>
        </pc:spChg>
        <pc:spChg chg="add del mod ord">
          <ac:chgData name="Havur Giray" userId="c552bb00-ceec-4edf-9e51-7d9ce2c89393" providerId="ADAL" clId="{64F4694F-1AB6-4479-9D55-175F7DF81AF9}" dt="2022-09-13T09:56:49.460" v="20143" actId="478"/>
          <ac:spMkLst>
            <pc:docMk/>
            <pc:sldMk cId="3339861728" sldId="362"/>
            <ac:spMk id="108" creationId="{62D9832A-14C0-8681-ED65-433AD649F706}"/>
          </ac:spMkLst>
        </pc:spChg>
        <pc:spChg chg="add mod">
          <ac:chgData name="Havur Giray" userId="c552bb00-ceec-4edf-9e51-7d9ce2c89393" providerId="ADAL" clId="{64F4694F-1AB6-4479-9D55-175F7DF81AF9}" dt="2022-09-13T10:03:01.089" v="20207"/>
          <ac:spMkLst>
            <pc:docMk/>
            <pc:sldMk cId="3339861728" sldId="362"/>
            <ac:spMk id="117" creationId="{E30C846E-23FF-B74F-7AA5-95CCD97420E6}"/>
          </ac:spMkLst>
        </pc:spChg>
        <pc:grpChg chg="add del mod">
          <ac:chgData name="Havur Giray" userId="c552bb00-ceec-4edf-9e51-7d9ce2c89393" providerId="ADAL" clId="{64F4694F-1AB6-4479-9D55-175F7DF81AF9}" dt="2022-09-13T08:24:27.158" v="17101" actId="478"/>
          <ac:grpSpMkLst>
            <pc:docMk/>
            <pc:sldMk cId="3339861728" sldId="362"/>
            <ac:grpSpMk id="5" creationId="{0F7F2A77-E9B5-6C92-3F88-CAF038481E7F}"/>
          </ac:grpSpMkLst>
        </pc:grpChg>
        <pc:grpChg chg="add mod">
          <ac:chgData name="Havur Giray" userId="c552bb00-ceec-4edf-9e51-7d9ce2c89393" providerId="ADAL" clId="{64F4694F-1AB6-4479-9D55-175F7DF81AF9}" dt="2022-09-13T08:35:34.818" v="17396" actId="1036"/>
          <ac:grpSpMkLst>
            <pc:docMk/>
            <pc:sldMk cId="3339861728" sldId="362"/>
            <ac:grpSpMk id="62" creationId="{9D6A2236-7A62-6229-39CA-20F47489476A}"/>
          </ac:grpSpMkLst>
        </pc:grpChg>
        <pc:grpChg chg="add mod">
          <ac:chgData name="Havur Giray" userId="c552bb00-ceec-4edf-9e51-7d9ce2c89393" providerId="ADAL" clId="{64F4694F-1AB6-4479-9D55-175F7DF81AF9}" dt="2022-09-13T08:34:58.688" v="17383" actId="1036"/>
          <ac:grpSpMkLst>
            <pc:docMk/>
            <pc:sldMk cId="3339861728" sldId="362"/>
            <ac:grpSpMk id="66" creationId="{A2BA07B3-5C94-E311-E2B8-C72B6758ED38}"/>
          </ac:grpSpMkLst>
        </pc:grpChg>
        <pc:picChg chg="add mod">
          <ac:chgData name="Havur Giray" userId="c552bb00-ceec-4edf-9e51-7d9ce2c89393" providerId="ADAL" clId="{64F4694F-1AB6-4479-9D55-175F7DF81AF9}" dt="2022-09-13T08:35:34.818" v="17396" actId="1036"/>
          <ac:picMkLst>
            <pc:docMk/>
            <pc:sldMk cId="3339861728" sldId="362"/>
            <ac:picMk id="34" creationId="{B3E14CFA-39AF-543E-EF34-A36F5C1BFCE9}"/>
          </ac:picMkLst>
        </pc:picChg>
        <pc:picChg chg="add del mod">
          <ac:chgData name="Havur Giray" userId="c552bb00-ceec-4edf-9e51-7d9ce2c89393" providerId="ADAL" clId="{64F4694F-1AB6-4479-9D55-175F7DF81AF9}" dt="2022-09-13T08:26:51.291" v="17157" actId="478"/>
          <ac:picMkLst>
            <pc:docMk/>
            <pc:sldMk cId="3339861728" sldId="362"/>
            <ac:picMk id="36" creationId="{4C4BD47B-F79F-BA8A-3D62-5BA62782D897}"/>
          </ac:picMkLst>
        </pc:picChg>
        <pc:picChg chg="add mod">
          <ac:chgData name="Havur Giray" userId="c552bb00-ceec-4edf-9e51-7d9ce2c89393" providerId="ADAL" clId="{64F4694F-1AB6-4479-9D55-175F7DF81AF9}" dt="2022-09-13T08:32:51.514" v="17325" actId="1036"/>
          <ac:picMkLst>
            <pc:docMk/>
            <pc:sldMk cId="3339861728" sldId="362"/>
            <ac:picMk id="38" creationId="{97BE9C4B-C79F-C41A-D016-B65ED93D4D18}"/>
          </ac:picMkLst>
        </pc:picChg>
        <pc:picChg chg="add mod">
          <ac:chgData name="Havur Giray" userId="c552bb00-ceec-4edf-9e51-7d9ce2c89393" providerId="ADAL" clId="{64F4694F-1AB6-4479-9D55-175F7DF81AF9}" dt="2022-09-13T08:32:51.514" v="17325" actId="1036"/>
          <ac:picMkLst>
            <pc:docMk/>
            <pc:sldMk cId="3339861728" sldId="362"/>
            <ac:picMk id="40" creationId="{4C571AE7-9CF7-7CB4-B3FF-2DC20644B6B9}"/>
          </ac:picMkLst>
        </pc:picChg>
        <pc:picChg chg="add mod">
          <ac:chgData name="Havur Giray" userId="c552bb00-ceec-4edf-9e51-7d9ce2c89393" providerId="ADAL" clId="{64F4694F-1AB6-4479-9D55-175F7DF81AF9}" dt="2022-09-13T08:32:51.514" v="17325" actId="1036"/>
          <ac:picMkLst>
            <pc:docMk/>
            <pc:sldMk cId="3339861728" sldId="362"/>
            <ac:picMk id="42" creationId="{718FC109-E60C-031F-0E43-9202CDF65D55}"/>
          </ac:picMkLst>
        </pc:picChg>
        <pc:picChg chg="add mod">
          <ac:chgData name="Havur Giray" userId="c552bb00-ceec-4edf-9e51-7d9ce2c89393" providerId="ADAL" clId="{64F4694F-1AB6-4479-9D55-175F7DF81AF9}" dt="2022-09-13T08:32:51.514" v="17325" actId="1036"/>
          <ac:picMkLst>
            <pc:docMk/>
            <pc:sldMk cId="3339861728" sldId="362"/>
            <ac:picMk id="44" creationId="{01A77F88-9A73-657D-E696-A011AEED9C88}"/>
          </ac:picMkLst>
        </pc:picChg>
        <pc:picChg chg="add mod">
          <ac:chgData name="Havur Giray" userId="c552bb00-ceec-4edf-9e51-7d9ce2c89393" providerId="ADAL" clId="{64F4694F-1AB6-4479-9D55-175F7DF81AF9}" dt="2022-09-13T08:32:51.514" v="17325" actId="1036"/>
          <ac:picMkLst>
            <pc:docMk/>
            <pc:sldMk cId="3339861728" sldId="362"/>
            <ac:picMk id="46" creationId="{2E8F3ADB-3124-17A6-BECD-A14A6DF2BE85}"/>
          </ac:picMkLst>
        </pc:picChg>
        <pc:picChg chg="add del mod">
          <ac:chgData name="Havur Giray" userId="c552bb00-ceec-4edf-9e51-7d9ce2c89393" providerId="ADAL" clId="{64F4694F-1AB6-4479-9D55-175F7DF81AF9}" dt="2022-09-13T08:29:14.137" v="17238"/>
          <ac:picMkLst>
            <pc:docMk/>
            <pc:sldMk cId="3339861728" sldId="362"/>
            <ac:picMk id="51" creationId="{AE710B71-0C97-B133-B3F7-BE5515BC54E2}"/>
          </ac:picMkLst>
        </pc:picChg>
        <pc:picChg chg="add del mod">
          <ac:chgData name="Havur Giray" userId="c552bb00-ceec-4edf-9e51-7d9ce2c89393" providerId="ADAL" clId="{64F4694F-1AB6-4479-9D55-175F7DF81AF9}" dt="2022-09-13T08:35:25.682" v="17387" actId="478"/>
          <ac:picMkLst>
            <pc:docMk/>
            <pc:sldMk cId="3339861728" sldId="362"/>
            <ac:picMk id="53" creationId="{5D9BC26B-5682-7A78-03F9-2E838E5A801C}"/>
          </ac:picMkLst>
        </pc:picChg>
        <pc:picChg chg="add del mod">
          <ac:chgData name="Havur Giray" userId="c552bb00-ceec-4edf-9e51-7d9ce2c89393" providerId="ADAL" clId="{64F4694F-1AB6-4479-9D55-175F7DF81AF9}" dt="2022-09-13T09:56:48.218" v="20141" actId="478"/>
          <ac:picMkLst>
            <pc:docMk/>
            <pc:sldMk cId="3339861728" sldId="362"/>
            <ac:picMk id="55" creationId="{1128D7D6-A035-9855-EE98-9EDFDA5F8F6A}"/>
          </ac:picMkLst>
        </pc:picChg>
        <pc:picChg chg="add mod">
          <ac:chgData name="Havur Giray" userId="c552bb00-ceec-4edf-9e51-7d9ce2c89393" providerId="ADAL" clId="{64F4694F-1AB6-4479-9D55-175F7DF81AF9}" dt="2022-09-13T08:33:07.498" v="17337" actId="164"/>
          <ac:picMkLst>
            <pc:docMk/>
            <pc:sldMk cId="3339861728" sldId="362"/>
            <ac:picMk id="57" creationId="{2C9CE9D5-666A-260A-6729-E64A4D0DBD22}"/>
          </ac:picMkLst>
        </pc:picChg>
        <pc:picChg chg="mod">
          <ac:chgData name="Havur Giray" userId="c552bb00-ceec-4edf-9e51-7d9ce2c89393" providerId="ADAL" clId="{64F4694F-1AB6-4479-9D55-175F7DF81AF9}" dt="2022-09-13T08:34:41.868" v="17358"/>
          <ac:picMkLst>
            <pc:docMk/>
            <pc:sldMk cId="3339861728" sldId="362"/>
            <ac:picMk id="68" creationId="{ECDE4F37-554A-68C6-F09A-AE2C543FE940}"/>
          </ac:picMkLst>
        </pc:picChg>
        <pc:cxnChg chg="mod">
          <ac:chgData name="Havur Giray" userId="c552bb00-ceec-4edf-9e51-7d9ce2c89393" providerId="ADAL" clId="{64F4694F-1AB6-4479-9D55-175F7DF81AF9}" dt="2022-09-13T08:24:27.158" v="17101" actId="478"/>
          <ac:cxnSpMkLst>
            <pc:docMk/>
            <pc:sldMk cId="3339861728" sldId="362"/>
            <ac:cxnSpMk id="20" creationId="{EA9AAFFE-ED62-546F-DF8D-BE89257DCD04}"/>
          </ac:cxnSpMkLst>
        </pc:cxnChg>
        <pc:cxnChg chg="mod">
          <ac:chgData name="Havur Giray" userId="c552bb00-ceec-4edf-9e51-7d9ce2c89393" providerId="ADAL" clId="{64F4694F-1AB6-4479-9D55-175F7DF81AF9}" dt="2022-09-13T08:24:27.158" v="17101" actId="478"/>
          <ac:cxnSpMkLst>
            <pc:docMk/>
            <pc:sldMk cId="3339861728" sldId="362"/>
            <ac:cxnSpMk id="21" creationId="{620A66C1-EE7C-2981-964F-471F2877702E}"/>
          </ac:cxnSpMkLst>
        </pc:cxnChg>
        <pc:cxnChg chg="mod">
          <ac:chgData name="Havur Giray" userId="c552bb00-ceec-4edf-9e51-7d9ce2c89393" providerId="ADAL" clId="{64F4694F-1AB6-4479-9D55-175F7DF81AF9}" dt="2022-09-13T08:24:27.158" v="17101" actId="478"/>
          <ac:cxnSpMkLst>
            <pc:docMk/>
            <pc:sldMk cId="3339861728" sldId="362"/>
            <ac:cxnSpMk id="22" creationId="{15086EE3-D11A-115F-BECB-C522E2E503A8}"/>
          </ac:cxnSpMkLst>
        </pc:cxnChg>
        <pc:cxnChg chg="mod">
          <ac:chgData name="Havur Giray" userId="c552bb00-ceec-4edf-9e51-7d9ce2c89393" providerId="ADAL" clId="{64F4694F-1AB6-4479-9D55-175F7DF81AF9}" dt="2022-09-13T08:24:27.158" v="17101" actId="478"/>
          <ac:cxnSpMkLst>
            <pc:docMk/>
            <pc:sldMk cId="3339861728" sldId="362"/>
            <ac:cxnSpMk id="23" creationId="{7E8F51E4-D8D4-611E-28B0-BD322A9C29DB}"/>
          </ac:cxnSpMkLst>
        </pc:cxnChg>
        <pc:cxnChg chg="mod">
          <ac:chgData name="Havur Giray" userId="c552bb00-ceec-4edf-9e51-7d9ce2c89393" providerId="ADAL" clId="{64F4694F-1AB6-4479-9D55-175F7DF81AF9}" dt="2022-09-13T08:24:27.158" v="17101" actId="478"/>
          <ac:cxnSpMkLst>
            <pc:docMk/>
            <pc:sldMk cId="3339861728" sldId="362"/>
            <ac:cxnSpMk id="24" creationId="{1541ABF4-57CF-57D2-94AD-D3CFD37AB6B8}"/>
          </ac:cxnSpMkLst>
        </pc:cxnChg>
        <pc:cxnChg chg="mod">
          <ac:chgData name="Havur Giray" userId="c552bb00-ceec-4edf-9e51-7d9ce2c89393" providerId="ADAL" clId="{64F4694F-1AB6-4479-9D55-175F7DF81AF9}" dt="2022-09-13T08:24:27.158" v="17101" actId="478"/>
          <ac:cxnSpMkLst>
            <pc:docMk/>
            <pc:sldMk cId="3339861728" sldId="362"/>
            <ac:cxnSpMk id="25" creationId="{717FB219-CA5A-86E5-AE28-83B6198B5564}"/>
          </ac:cxnSpMkLst>
        </pc:cxnChg>
        <pc:cxnChg chg="mod">
          <ac:chgData name="Havur Giray" userId="c552bb00-ceec-4edf-9e51-7d9ce2c89393" providerId="ADAL" clId="{64F4694F-1AB6-4479-9D55-175F7DF81AF9}" dt="2022-09-13T08:24:27.158" v="17101" actId="478"/>
          <ac:cxnSpMkLst>
            <pc:docMk/>
            <pc:sldMk cId="3339861728" sldId="362"/>
            <ac:cxnSpMk id="26" creationId="{68E13C6E-8947-3D91-2FCD-B259F24910C3}"/>
          </ac:cxnSpMkLst>
        </pc:cxnChg>
        <pc:cxnChg chg="mod">
          <ac:chgData name="Havur Giray" userId="c552bb00-ceec-4edf-9e51-7d9ce2c89393" providerId="ADAL" clId="{64F4694F-1AB6-4479-9D55-175F7DF81AF9}" dt="2022-09-13T08:24:27.158" v="17101" actId="478"/>
          <ac:cxnSpMkLst>
            <pc:docMk/>
            <pc:sldMk cId="3339861728" sldId="362"/>
            <ac:cxnSpMk id="27" creationId="{717BC23F-BB61-FEBA-9B4E-FC11ADFF2ED2}"/>
          </ac:cxnSpMkLst>
        </pc:cxnChg>
        <pc:cxnChg chg="mod">
          <ac:chgData name="Havur Giray" userId="c552bb00-ceec-4edf-9e51-7d9ce2c89393" providerId="ADAL" clId="{64F4694F-1AB6-4479-9D55-175F7DF81AF9}" dt="2022-09-13T08:24:27.158" v="17101" actId="478"/>
          <ac:cxnSpMkLst>
            <pc:docMk/>
            <pc:sldMk cId="3339861728" sldId="362"/>
            <ac:cxnSpMk id="28" creationId="{4CCA36BA-E723-5C72-1362-EF38143BEA30}"/>
          </ac:cxnSpMkLst>
        </pc:cxnChg>
        <pc:cxnChg chg="mod">
          <ac:chgData name="Havur Giray" userId="c552bb00-ceec-4edf-9e51-7d9ce2c89393" providerId="ADAL" clId="{64F4694F-1AB6-4479-9D55-175F7DF81AF9}" dt="2022-09-13T08:24:27.158" v="17101" actId="478"/>
          <ac:cxnSpMkLst>
            <pc:docMk/>
            <pc:sldMk cId="3339861728" sldId="362"/>
            <ac:cxnSpMk id="29" creationId="{CF746C2B-650D-6E8C-6D15-5288B2FF69DB}"/>
          </ac:cxnSpMkLst>
        </pc:cxnChg>
        <pc:cxnChg chg="mod">
          <ac:chgData name="Havur Giray" userId="c552bb00-ceec-4edf-9e51-7d9ce2c89393" providerId="ADAL" clId="{64F4694F-1AB6-4479-9D55-175F7DF81AF9}" dt="2022-09-13T08:24:27.158" v="17101" actId="478"/>
          <ac:cxnSpMkLst>
            <pc:docMk/>
            <pc:sldMk cId="3339861728" sldId="362"/>
            <ac:cxnSpMk id="30" creationId="{E5089C0E-FC07-9D59-90C2-5422653DEDAE}"/>
          </ac:cxnSpMkLst>
        </pc:cxnChg>
        <pc:cxnChg chg="mod">
          <ac:chgData name="Havur Giray" userId="c552bb00-ceec-4edf-9e51-7d9ce2c89393" providerId="ADAL" clId="{64F4694F-1AB6-4479-9D55-175F7DF81AF9}" dt="2022-09-13T08:24:27.158" v="17101" actId="478"/>
          <ac:cxnSpMkLst>
            <pc:docMk/>
            <pc:sldMk cId="3339861728" sldId="362"/>
            <ac:cxnSpMk id="31" creationId="{26A9E029-E5F7-0273-C067-03C02C6BC996}"/>
          </ac:cxnSpMkLst>
        </pc:cxnChg>
        <pc:cxnChg chg="mod">
          <ac:chgData name="Havur Giray" userId="c552bb00-ceec-4edf-9e51-7d9ce2c89393" providerId="ADAL" clId="{64F4694F-1AB6-4479-9D55-175F7DF81AF9}" dt="2022-09-13T08:24:27.158" v="17101" actId="478"/>
          <ac:cxnSpMkLst>
            <pc:docMk/>
            <pc:sldMk cId="3339861728" sldId="362"/>
            <ac:cxnSpMk id="32" creationId="{26BF8813-DDBD-18DB-5FC5-CEF1BFCD03EB}"/>
          </ac:cxnSpMkLst>
        </pc:cxnChg>
        <pc:cxnChg chg="add mod">
          <ac:chgData name="Havur Giray" userId="c552bb00-ceec-4edf-9e51-7d9ce2c89393" providerId="ADAL" clId="{64F4694F-1AB6-4479-9D55-175F7DF81AF9}" dt="2022-09-13T08:35:34.818" v="17396" actId="1036"/>
          <ac:cxnSpMkLst>
            <pc:docMk/>
            <pc:sldMk cId="3339861728" sldId="362"/>
            <ac:cxnSpMk id="64" creationId="{0B019DF7-1948-E7D8-8EE2-D95DC4516281}"/>
          </ac:cxnSpMkLst>
        </pc:cxnChg>
        <pc:cxnChg chg="add mod">
          <ac:chgData name="Havur Giray" userId="c552bb00-ceec-4edf-9e51-7d9ce2c89393" providerId="ADAL" clId="{64F4694F-1AB6-4479-9D55-175F7DF81AF9}" dt="2022-09-13T08:35:20.198" v="17385" actId="14100"/>
          <ac:cxnSpMkLst>
            <pc:docMk/>
            <pc:sldMk cId="3339861728" sldId="362"/>
            <ac:cxnSpMk id="70" creationId="{0F6267AD-3A8A-2F92-4432-6F5754B06F4D}"/>
          </ac:cxnSpMkLst>
        </pc:cxnChg>
        <pc:cxnChg chg="add mod">
          <ac:chgData name="Havur Giray" userId="c552bb00-ceec-4edf-9e51-7d9ce2c89393" providerId="ADAL" clId="{64F4694F-1AB6-4479-9D55-175F7DF81AF9}" dt="2022-09-13T08:36:13.304" v="17432" actId="14100"/>
          <ac:cxnSpMkLst>
            <pc:docMk/>
            <pc:sldMk cId="3339861728" sldId="362"/>
            <ac:cxnSpMk id="77" creationId="{F86AC11E-1E50-A194-DF4A-46AC1ED943ED}"/>
          </ac:cxnSpMkLst>
        </pc:cxnChg>
        <pc:cxnChg chg="add mod">
          <ac:chgData name="Havur Giray" userId="c552bb00-ceec-4edf-9e51-7d9ce2c89393" providerId="ADAL" clId="{64F4694F-1AB6-4479-9D55-175F7DF81AF9}" dt="2022-09-13T08:36:59.135" v="17457" actId="1076"/>
          <ac:cxnSpMkLst>
            <pc:docMk/>
            <pc:sldMk cId="3339861728" sldId="362"/>
            <ac:cxnSpMk id="85" creationId="{98C40A2D-5F8E-F0D7-7835-4B1099C83982}"/>
          </ac:cxnSpMkLst>
        </pc:cxnChg>
        <pc:cxnChg chg="add mod">
          <ac:chgData name="Havur Giray" userId="c552bb00-ceec-4edf-9e51-7d9ce2c89393" providerId="ADAL" clId="{64F4694F-1AB6-4479-9D55-175F7DF81AF9}" dt="2022-09-13T08:38:45.984" v="17530" actId="1076"/>
          <ac:cxnSpMkLst>
            <pc:docMk/>
            <pc:sldMk cId="3339861728" sldId="362"/>
            <ac:cxnSpMk id="88" creationId="{4315AFF6-11F5-4C2D-8F50-0B79E89145BC}"/>
          </ac:cxnSpMkLst>
        </pc:cxnChg>
        <pc:cxnChg chg="add del mod">
          <ac:chgData name="Havur Giray" userId="c552bb00-ceec-4edf-9e51-7d9ce2c89393" providerId="ADAL" clId="{64F4694F-1AB6-4479-9D55-175F7DF81AF9}" dt="2022-09-13T08:37:27.932" v="17465" actId="478"/>
          <ac:cxnSpMkLst>
            <pc:docMk/>
            <pc:sldMk cId="3339861728" sldId="362"/>
            <ac:cxnSpMk id="89" creationId="{57829B17-3712-5E9D-3C82-F78D9E066A53}"/>
          </ac:cxnSpMkLst>
        </pc:cxnChg>
        <pc:cxnChg chg="add mod">
          <ac:chgData name="Havur Giray" userId="c552bb00-ceec-4edf-9e51-7d9ce2c89393" providerId="ADAL" clId="{64F4694F-1AB6-4479-9D55-175F7DF81AF9}" dt="2022-09-13T08:38:57.993" v="17537" actId="1035"/>
          <ac:cxnSpMkLst>
            <pc:docMk/>
            <pc:sldMk cId="3339861728" sldId="362"/>
            <ac:cxnSpMk id="93" creationId="{30E9625F-6B8A-3238-48C2-1D0E05FA81C3}"/>
          </ac:cxnSpMkLst>
        </pc:cxnChg>
        <pc:cxnChg chg="add del mod">
          <ac:chgData name="Havur Giray" userId="c552bb00-ceec-4edf-9e51-7d9ce2c89393" providerId="ADAL" clId="{64F4694F-1AB6-4479-9D55-175F7DF81AF9}" dt="2022-09-13T09:56:47.468" v="20140" actId="478"/>
          <ac:cxnSpMkLst>
            <pc:docMk/>
            <pc:sldMk cId="3339861728" sldId="362"/>
            <ac:cxnSpMk id="109" creationId="{2786656D-8E92-1EEC-471D-9867E63A9353}"/>
          </ac:cxnSpMkLst>
        </pc:cxnChg>
        <pc:cxnChg chg="add del mod">
          <ac:chgData name="Havur Giray" userId="c552bb00-ceec-4edf-9e51-7d9ce2c89393" providerId="ADAL" clId="{64F4694F-1AB6-4479-9D55-175F7DF81AF9}" dt="2022-09-13T09:56:47.139" v="20139" actId="478"/>
          <ac:cxnSpMkLst>
            <pc:docMk/>
            <pc:sldMk cId="3339861728" sldId="362"/>
            <ac:cxnSpMk id="112" creationId="{80E8BDCD-D062-7DFA-8FC0-EC8C7E6CE637}"/>
          </ac:cxnSpMkLst>
        </pc:cxnChg>
      </pc:sldChg>
      <pc:sldChg chg="addSp delSp mod ord">
        <pc:chgData name="Havur Giray" userId="c552bb00-ceec-4edf-9e51-7d9ce2c89393" providerId="ADAL" clId="{64F4694F-1AB6-4479-9D55-175F7DF81AF9}" dt="2022-09-13T07:41:08.348" v="15146" actId="22"/>
        <pc:sldMkLst>
          <pc:docMk/>
          <pc:sldMk cId="2538877748" sldId="363"/>
        </pc:sldMkLst>
        <pc:spChg chg="add">
          <ac:chgData name="Havur Giray" userId="c552bb00-ceec-4edf-9e51-7d9ce2c89393" providerId="ADAL" clId="{64F4694F-1AB6-4479-9D55-175F7DF81AF9}" dt="2022-09-13T07:41:08.348" v="15146" actId="22"/>
          <ac:spMkLst>
            <pc:docMk/>
            <pc:sldMk cId="2538877748" sldId="363"/>
            <ac:spMk id="4" creationId="{23530350-CBB7-BE7C-97AD-D6CA73B46C69}"/>
          </ac:spMkLst>
        </pc:spChg>
        <pc:spChg chg="del">
          <ac:chgData name="Havur Giray" userId="c552bb00-ceec-4edf-9e51-7d9ce2c89393" providerId="ADAL" clId="{64F4694F-1AB6-4479-9D55-175F7DF81AF9}" dt="2022-09-13T07:41:08.248" v="15145" actId="478"/>
          <ac:spMkLst>
            <pc:docMk/>
            <pc:sldMk cId="2538877748" sldId="363"/>
            <ac:spMk id="56" creationId="{00000000-0000-0000-0000-000000000000}"/>
          </ac:spMkLst>
        </pc:spChg>
      </pc:sldChg>
      <pc:sldChg chg="addSp delSp modSp mod">
        <pc:chgData name="Havur Giray" userId="c552bb00-ceec-4edf-9e51-7d9ce2c89393" providerId="ADAL" clId="{64F4694F-1AB6-4479-9D55-175F7DF81AF9}" dt="2022-09-13T09:51:44.661" v="19942" actId="20577"/>
        <pc:sldMkLst>
          <pc:docMk/>
          <pc:sldMk cId="223899028" sldId="364"/>
        </pc:sldMkLst>
        <pc:spChg chg="mod">
          <ac:chgData name="Havur Giray" userId="c552bb00-ceec-4edf-9e51-7d9ce2c89393" providerId="ADAL" clId="{64F4694F-1AB6-4479-9D55-175F7DF81AF9}" dt="2022-09-13T09:51:44.661" v="19942" actId="20577"/>
          <ac:spMkLst>
            <pc:docMk/>
            <pc:sldMk cId="223899028" sldId="364"/>
            <ac:spMk id="3" creationId="{13775DED-BDAD-2865-9398-14BE8BC28765}"/>
          </ac:spMkLst>
        </pc:spChg>
        <pc:spChg chg="add mod">
          <ac:chgData name="Havur Giray" userId="c552bb00-ceec-4edf-9e51-7d9ce2c89393" providerId="ADAL" clId="{64F4694F-1AB6-4479-9D55-175F7DF81AF9}" dt="2022-09-13T09:50:20.775" v="19921"/>
          <ac:spMkLst>
            <pc:docMk/>
            <pc:sldMk cId="223899028" sldId="364"/>
            <ac:spMk id="4" creationId="{431ED392-C13D-2AAD-C597-3AE2063C18CF}"/>
          </ac:spMkLst>
        </pc:spChg>
        <pc:spChg chg="add">
          <ac:chgData name="Havur Giray" userId="c552bb00-ceec-4edf-9e51-7d9ce2c89393" providerId="ADAL" clId="{64F4694F-1AB6-4479-9D55-175F7DF81AF9}" dt="2022-09-13T07:41:14.848" v="15148" actId="22"/>
          <ac:spMkLst>
            <pc:docMk/>
            <pc:sldMk cId="223899028" sldId="364"/>
            <ac:spMk id="8" creationId="{F74D10AB-6AE1-2D39-F5AB-A59C2774F2A0}"/>
          </ac:spMkLst>
        </pc:spChg>
        <pc:spChg chg="del mod">
          <ac:chgData name="Havur Giray" userId="c552bb00-ceec-4edf-9e51-7d9ce2c89393" providerId="ADAL" clId="{64F4694F-1AB6-4479-9D55-175F7DF81AF9}" dt="2022-09-13T07:41:14.795" v="15147" actId="478"/>
          <ac:spMkLst>
            <pc:docMk/>
            <pc:sldMk cId="223899028" sldId="364"/>
            <ac:spMk id="56" creationId="{00000000-0000-0000-0000-000000000000}"/>
          </ac:spMkLst>
        </pc:spChg>
      </pc:sldChg>
      <pc:sldChg chg="addSp delSp modSp add mod">
        <pc:chgData name="Havur Giray" userId="c552bb00-ceec-4edf-9e51-7d9ce2c89393" providerId="ADAL" clId="{64F4694F-1AB6-4479-9D55-175F7DF81AF9}" dt="2022-09-13T09:50:43.888" v="19924" actId="20577"/>
        <pc:sldMkLst>
          <pc:docMk/>
          <pc:sldMk cId="1755529896" sldId="366"/>
        </pc:sldMkLst>
        <pc:spChg chg="mod">
          <ac:chgData name="Havur Giray" userId="c552bb00-ceec-4edf-9e51-7d9ce2c89393" providerId="ADAL" clId="{64F4694F-1AB6-4479-9D55-175F7DF81AF9}" dt="2022-09-12T16:28:52.500" v="9894" actId="20577"/>
          <ac:spMkLst>
            <pc:docMk/>
            <pc:sldMk cId="1755529896" sldId="366"/>
            <ac:spMk id="3" creationId="{13775DED-BDAD-2865-9398-14BE8BC28765}"/>
          </ac:spMkLst>
        </pc:spChg>
        <pc:spChg chg="add mod">
          <ac:chgData name="Havur Giray" userId="c552bb00-ceec-4edf-9e51-7d9ce2c89393" providerId="ADAL" clId="{64F4694F-1AB6-4479-9D55-175F7DF81AF9}" dt="2022-09-13T09:50:43.888" v="19924" actId="20577"/>
          <ac:spMkLst>
            <pc:docMk/>
            <pc:sldMk cId="1755529896" sldId="366"/>
            <ac:spMk id="4" creationId="{42BAD9F0-A1D0-211A-AD8F-AB607FA5F6B1}"/>
          </ac:spMkLst>
        </pc:spChg>
        <pc:spChg chg="add">
          <ac:chgData name="Havur Giray" userId="c552bb00-ceec-4edf-9e51-7d9ce2c89393" providerId="ADAL" clId="{64F4694F-1AB6-4479-9D55-175F7DF81AF9}" dt="2022-09-13T07:41:19.759" v="15150" actId="22"/>
          <ac:spMkLst>
            <pc:docMk/>
            <pc:sldMk cId="1755529896" sldId="366"/>
            <ac:spMk id="8" creationId="{B6839811-BEDD-E9C2-3899-C717B4A18620}"/>
          </ac:spMkLst>
        </pc:spChg>
        <pc:spChg chg="del mod">
          <ac:chgData name="Havur Giray" userId="c552bb00-ceec-4edf-9e51-7d9ce2c89393" providerId="ADAL" clId="{64F4694F-1AB6-4479-9D55-175F7DF81AF9}" dt="2022-09-13T07:41:19.745" v="15149" actId="478"/>
          <ac:spMkLst>
            <pc:docMk/>
            <pc:sldMk cId="1755529896" sldId="366"/>
            <ac:spMk id="56" creationId="{00000000-0000-0000-0000-000000000000}"/>
          </ac:spMkLst>
        </pc:spChg>
      </pc:sldChg>
      <pc:sldChg chg="addSp delSp modSp add mod ord">
        <pc:chgData name="Havur Giray" userId="c552bb00-ceec-4edf-9e51-7d9ce2c89393" providerId="ADAL" clId="{64F4694F-1AB6-4479-9D55-175F7DF81AF9}" dt="2022-09-13T10:03:23.291" v="20228"/>
        <pc:sldMkLst>
          <pc:docMk/>
          <pc:sldMk cId="1993604744" sldId="367"/>
        </pc:sldMkLst>
        <pc:spChg chg="mod">
          <ac:chgData name="Havur Giray" userId="c552bb00-ceec-4edf-9e51-7d9ce2c89393" providerId="ADAL" clId="{64F4694F-1AB6-4479-9D55-175F7DF81AF9}" dt="2022-09-13T07:36:20.879" v="14828" actId="1036"/>
          <ac:spMkLst>
            <pc:docMk/>
            <pc:sldMk cId="1993604744" sldId="367"/>
            <ac:spMk id="4" creationId="{0762C234-2C73-A5A4-1D6E-A5ADDCE60C31}"/>
          </ac:spMkLst>
        </pc:spChg>
        <pc:spChg chg="add mod">
          <ac:chgData name="Havur Giray" userId="c552bb00-ceec-4edf-9e51-7d9ce2c89393" providerId="ADAL" clId="{64F4694F-1AB6-4479-9D55-175F7DF81AF9}" dt="2022-09-13T10:03:23.291" v="20228"/>
          <ac:spMkLst>
            <pc:docMk/>
            <pc:sldMk cId="1993604744" sldId="367"/>
            <ac:spMk id="5" creationId="{3574ABB2-8F54-6DE5-6C39-AFB27B2C2BAD}"/>
          </ac:spMkLst>
        </pc:spChg>
        <pc:spChg chg="del">
          <ac:chgData name="Havur Giray" userId="c552bb00-ceec-4edf-9e51-7d9ce2c89393" providerId="ADAL" clId="{64F4694F-1AB6-4479-9D55-175F7DF81AF9}" dt="2022-09-13T09:04:30.973" v="18700" actId="478"/>
          <ac:spMkLst>
            <pc:docMk/>
            <pc:sldMk cId="1993604744" sldId="367"/>
            <ac:spMk id="10" creationId="{576473C2-908A-ADDB-3C52-55C1BDB84E53}"/>
          </ac:spMkLst>
        </pc:spChg>
        <pc:spChg chg="del">
          <ac:chgData name="Havur Giray" userId="c552bb00-ceec-4edf-9e51-7d9ce2c89393" providerId="ADAL" clId="{64F4694F-1AB6-4479-9D55-175F7DF81AF9}" dt="2022-09-13T09:04:29.667" v="18699" actId="478"/>
          <ac:spMkLst>
            <pc:docMk/>
            <pc:sldMk cId="1993604744" sldId="367"/>
            <ac:spMk id="12" creationId="{7C0C4A8C-F505-B3DA-360C-8AA61A1C988F}"/>
          </ac:spMkLst>
        </pc:spChg>
        <pc:spChg chg="mod">
          <ac:chgData name="Havur Giray" userId="c552bb00-ceec-4edf-9e51-7d9ce2c89393" providerId="ADAL" clId="{64F4694F-1AB6-4479-9D55-175F7DF81AF9}" dt="2022-09-13T07:32:31.082" v="14797" actId="20577"/>
          <ac:spMkLst>
            <pc:docMk/>
            <pc:sldMk cId="1993604744" sldId="367"/>
            <ac:spMk id="242" creationId="{00000000-0000-0000-0000-000000000000}"/>
          </ac:spMkLst>
        </pc:spChg>
        <pc:grpChg chg="add mod">
          <ac:chgData name="Havur Giray" userId="c552bb00-ceec-4edf-9e51-7d9ce2c89393" providerId="ADAL" clId="{64F4694F-1AB6-4479-9D55-175F7DF81AF9}" dt="2022-09-13T07:36:20.879" v="14828" actId="1036"/>
          <ac:grpSpMkLst>
            <pc:docMk/>
            <pc:sldMk cId="1993604744" sldId="367"/>
            <ac:grpSpMk id="2" creationId="{3E95D013-8884-7E60-21A0-9850B94482C8}"/>
          </ac:grpSpMkLst>
        </pc:grpChg>
        <pc:picChg chg="mod">
          <ac:chgData name="Havur Giray" userId="c552bb00-ceec-4edf-9e51-7d9ce2c89393" providerId="ADAL" clId="{64F4694F-1AB6-4479-9D55-175F7DF81AF9}" dt="2022-09-12T22:24:13.130" v="10102" actId="164"/>
          <ac:picMkLst>
            <pc:docMk/>
            <pc:sldMk cId="1993604744" sldId="367"/>
            <ac:picMk id="7" creationId="{ED0C566C-0D75-54F6-E159-52920A914C98}"/>
          </ac:picMkLst>
        </pc:picChg>
        <pc:picChg chg="del">
          <ac:chgData name="Havur Giray" userId="c552bb00-ceec-4edf-9e51-7d9ce2c89393" providerId="ADAL" clId="{64F4694F-1AB6-4479-9D55-175F7DF81AF9}" dt="2022-09-12T22:24:01.399" v="10100" actId="478"/>
          <ac:picMkLst>
            <pc:docMk/>
            <pc:sldMk cId="1993604744" sldId="367"/>
            <ac:picMk id="14" creationId="{E9865D74-EBC0-69C8-7002-C37C9FF9D4A2}"/>
          </ac:picMkLst>
        </pc:picChg>
        <pc:picChg chg="mod">
          <ac:chgData name="Havur Giray" userId="c552bb00-ceec-4edf-9e51-7d9ce2c89393" providerId="ADAL" clId="{64F4694F-1AB6-4479-9D55-175F7DF81AF9}" dt="2022-09-12T22:24:13.130" v="10102" actId="164"/>
          <ac:picMkLst>
            <pc:docMk/>
            <pc:sldMk cId="1993604744" sldId="367"/>
            <ac:picMk id="16" creationId="{9FAF1D0F-8443-3A62-F33F-0869AE2A866D}"/>
          </ac:picMkLst>
        </pc:picChg>
      </pc:sldChg>
      <pc:sldChg chg="addSp delSp modSp add mod ord">
        <pc:chgData name="Havur Giray" userId="c552bb00-ceec-4edf-9e51-7d9ce2c89393" providerId="ADAL" clId="{64F4694F-1AB6-4479-9D55-175F7DF81AF9}" dt="2022-09-13T10:03:10.525" v="20215"/>
        <pc:sldMkLst>
          <pc:docMk/>
          <pc:sldMk cId="1552380677" sldId="368"/>
        </pc:sldMkLst>
        <pc:spChg chg="del">
          <ac:chgData name="Havur Giray" userId="c552bb00-ceec-4edf-9e51-7d9ce2c89393" providerId="ADAL" clId="{64F4694F-1AB6-4479-9D55-175F7DF81AF9}" dt="2022-09-13T05:20:55.553" v="11719" actId="478"/>
          <ac:spMkLst>
            <pc:docMk/>
            <pc:sldMk cId="1552380677" sldId="368"/>
            <ac:spMk id="3" creationId="{8C2A3F77-0129-F292-1BB4-60C993B7BB8B}"/>
          </ac:spMkLst>
        </pc:spChg>
        <pc:spChg chg="del">
          <ac:chgData name="Havur Giray" userId="c552bb00-ceec-4edf-9e51-7d9ce2c89393" providerId="ADAL" clId="{64F4694F-1AB6-4479-9D55-175F7DF81AF9}" dt="2022-09-13T08:53:18.992" v="18524" actId="478"/>
          <ac:spMkLst>
            <pc:docMk/>
            <pc:sldMk cId="1552380677" sldId="368"/>
            <ac:spMk id="4" creationId="{3AAD9DEE-E036-B1CE-010C-7BF6A362D0BF}"/>
          </ac:spMkLst>
        </pc:spChg>
        <pc:spChg chg="add mod">
          <ac:chgData name="Havur Giray" userId="c552bb00-ceec-4edf-9e51-7d9ce2c89393" providerId="ADAL" clId="{64F4694F-1AB6-4479-9D55-175F7DF81AF9}" dt="2022-09-13T08:51:48.131" v="18412" actId="20577"/>
          <ac:spMkLst>
            <pc:docMk/>
            <pc:sldMk cId="1552380677" sldId="368"/>
            <ac:spMk id="5" creationId="{F6C396F0-7BB3-E84A-D30C-9EE7982CEB56}"/>
          </ac:spMkLst>
        </pc:spChg>
        <pc:spChg chg="add mod">
          <ac:chgData name="Havur Giray" userId="c552bb00-ceec-4edf-9e51-7d9ce2c89393" providerId="ADAL" clId="{64F4694F-1AB6-4479-9D55-175F7DF81AF9}" dt="2022-09-13T10:03:10.525" v="20215"/>
          <ac:spMkLst>
            <pc:docMk/>
            <pc:sldMk cId="1552380677" sldId="368"/>
            <ac:spMk id="6" creationId="{B2606497-EEC2-FF48-3FB5-1C7ECCE23B6D}"/>
          </ac:spMkLst>
        </pc:spChg>
        <pc:spChg chg="del">
          <ac:chgData name="Havur Giray" userId="c552bb00-ceec-4edf-9e51-7d9ce2c89393" providerId="ADAL" clId="{64F4694F-1AB6-4479-9D55-175F7DF81AF9}" dt="2022-09-13T05:12:52.211" v="11547" actId="478"/>
          <ac:spMkLst>
            <pc:docMk/>
            <pc:sldMk cId="1552380677" sldId="368"/>
            <ac:spMk id="8" creationId="{8BBA9C60-7435-4281-45B0-4E2F031498D7}"/>
          </ac:spMkLst>
        </pc:spChg>
        <pc:picChg chg="mod">
          <ac:chgData name="Havur Giray" userId="c552bb00-ceec-4edf-9e51-7d9ce2c89393" providerId="ADAL" clId="{64F4694F-1AB6-4479-9D55-175F7DF81AF9}" dt="2022-09-13T05:21:48.448" v="11742" actId="1037"/>
          <ac:picMkLst>
            <pc:docMk/>
            <pc:sldMk cId="1552380677" sldId="368"/>
            <ac:picMk id="10" creationId="{ADDDA0D1-54F1-B4D6-400D-048546754214}"/>
          </ac:picMkLst>
        </pc:picChg>
      </pc:sldChg>
      <pc:sldChg chg="addSp delSp modSp add mod ord modAnim">
        <pc:chgData name="Havur Giray" userId="c552bb00-ceec-4edf-9e51-7d9ce2c89393" providerId="ADAL" clId="{64F4694F-1AB6-4479-9D55-175F7DF81AF9}" dt="2022-09-13T10:03:25.449" v="20229"/>
        <pc:sldMkLst>
          <pc:docMk/>
          <pc:sldMk cId="236350755" sldId="369"/>
        </pc:sldMkLst>
        <pc:spChg chg="del">
          <ac:chgData name="Havur Giray" userId="c552bb00-ceec-4edf-9e51-7d9ce2c89393" providerId="ADAL" clId="{64F4694F-1AB6-4479-9D55-175F7DF81AF9}" dt="2022-09-13T05:19:52.912" v="11659" actId="478"/>
          <ac:spMkLst>
            <pc:docMk/>
            <pc:sldMk cId="236350755" sldId="369"/>
            <ac:spMk id="4" creationId="{0762C234-2C73-A5A4-1D6E-A5ADDCE60C31}"/>
          </ac:spMkLst>
        </pc:spChg>
        <pc:spChg chg="del">
          <ac:chgData name="Havur Giray" userId="c552bb00-ceec-4edf-9e51-7d9ce2c89393" providerId="ADAL" clId="{64F4694F-1AB6-4479-9D55-175F7DF81AF9}" dt="2022-09-13T09:04:33.903" v="18702" actId="478"/>
          <ac:spMkLst>
            <pc:docMk/>
            <pc:sldMk cId="236350755" sldId="369"/>
            <ac:spMk id="10" creationId="{576473C2-908A-ADDB-3C52-55C1BDB84E53}"/>
          </ac:spMkLst>
        </pc:spChg>
        <pc:spChg chg="del">
          <ac:chgData name="Havur Giray" userId="c552bb00-ceec-4edf-9e51-7d9ce2c89393" providerId="ADAL" clId="{64F4694F-1AB6-4479-9D55-175F7DF81AF9}" dt="2022-09-13T09:04:32.773" v="18701" actId="478"/>
          <ac:spMkLst>
            <pc:docMk/>
            <pc:sldMk cId="236350755" sldId="369"/>
            <ac:spMk id="12" creationId="{7C0C4A8C-F505-B3DA-360C-8AA61A1C988F}"/>
          </ac:spMkLst>
        </pc:spChg>
        <pc:spChg chg="add del mod">
          <ac:chgData name="Havur Giray" userId="c552bb00-ceec-4edf-9e51-7d9ce2c89393" providerId="ADAL" clId="{64F4694F-1AB6-4479-9D55-175F7DF81AF9}" dt="2022-09-13T05:39:54.337" v="12289" actId="478"/>
          <ac:spMkLst>
            <pc:docMk/>
            <pc:sldMk cId="236350755" sldId="369"/>
            <ac:spMk id="30" creationId="{1A2B0B79-DD32-7798-1527-9B8D01EEEE33}"/>
          </ac:spMkLst>
        </pc:spChg>
        <pc:spChg chg="add mod">
          <ac:chgData name="Havur Giray" userId="c552bb00-ceec-4edf-9e51-7d9ce2c89393" providerId="ADAL" clId="{64F4694F-1AB6-4479-9D55-175F7DF81AF9}" dt="2022-09-13T05:43:29.343" v="12420" actId="14100"/>
          <ac:spMkLst>
            <pc:docMk/>
            <pc:sldMk cId="236350755" sldId="369"/>
            <ac:spMk id="48" creationId="{E62F3AA9-6DE8-3D49-9106-BCC5BEE25E70}"/>
          </ac:spMkLst>
        </pc:spChg>
        <pc:spChg chg="add mod">
          <ac:chgData name="Havur Giray" userId="c552bb00-ceec-4edf-9e51-7d9ce2c89393" providerId="ADAL" clId="{64F4694F-1AB6-4479-9D55-175F7DF81AF9}" dt="2022-09-13T10:03:25.449" v="20229"/>
          <ac:spMkLst>
            <pc:docMk/>
            <pc:sldMk cId="236350755" sldId="369"/>
            <ac:spMk id="49" creationId="{D1B42929-3DAB-BC5E-13F4-4F10A02D9712}"/>
          </ac:spMkLst>
        </pc:spChg>
        <pc:spChg chg="mod">
          <ac:chgData name="Havur Giray" userId="c552bb00-ceec-4edf-9e51-7d9ce2c89393" providerId="ADAL" clId="{64F4694F-1AB6-4479-9D55-175F7DF81AF9}" dt="2022-09-13T07:32:45.918" v="14805" actId="20577"/>
          <ac:spMkLst>
            <pc:docMk/>
            <pc:sldMk cId="236350755" sldId="369"/>
            <ac:spMk id="242" creationId="{00000000-0000-0000-0000-000000000000}"/>
          </ac:spMkLst>
        </pc:spChg>
        <pc:grpChg chg="del">
          <ac:chgData name="Havur Giray" userId="c552bb00-ceec-4edf-9e51-7d9ce2c89393" providerId="ADAL" clId="{64F4694F-1AB6-4479-9D55-175F7DF81AF9}" dt="2022-09-13T05:19:52.912" v="11659" actId="478"/>
          <ac:grpSpMkLst>
            <pc:docMk/>
            <pc:sldMk cId="236350755" sldId="369"/>
            <ac:grpSpMk id="2" creationId="{3E95D013-8884-7E60-21A0-9850B94482C8}"/>
          </ac:grpSpMkLst>
        </pc:grpChg>
        <pc:grpChg chg="add del mod">
          <ac:chgData name="Havur Giray" userId="c552bb00-ceec-4edf-9e51-7d9ce2c89393" providerId="ADAL" clId="{64F4694F-1AB6-4479-9D55-175F7DF81AF9}" dt="2022-09-13T05:36:14.467" v="12071" actId="478"/>
          <ac:grpSpMkLst>
            <pc:docMk/>
            <pc:sldMk cId="236350755" sldId="369"/>
            <ac:grpSpMk id="27" creationId="{F81AF925-A36D-6C9B-5049-F5B1FD6A6FD7}"/>
          </ac:grpSpMkLst>
        </pc:grpChg>
        <pc:picChg chg="del">
          <ac:chgData name="Havur Giray" userId="c552bb00-ceec-4edf-9e51-7d9ce2c89393" providerId="ADAL" clId="{64F4694F-1AB6-4479-9D55-175F7DF81AF9}" dt="2022-09-13T05:42:06.769" v="12344" actId="478"/>
          <ac:picMkLst>
            <pc:docMk/>
            <pc:sldMk cId="236350755" sldId="369"/>
            <ac:picMk id="3" creationId="{818DC61D-2540-4F36-AAF0-5D8A4C85001D}"/>
          </ac:picMkLst>
        </pc:picChg>
        <pc:picChg chg="add mod">
          <ac:chgData name="Havur Giray" userId="c552bb00-ceec-4edf-9e51-7d9ce2c89393" providerId="ADAL" clId="{64F4694F-1AB6-4479-9D55-175F7DF81AF9}" dt="2022-09-13T05:39:08.518" v="12280" actId="1037"/>
          <ac:picMkLst>
            <pc:docMk/>
            <pc:sldMk cId="236350755" sldId="369"/>
            <ac:picMk id="6" creationId="{C34848E8-AA2C-668F-9519-AAD2F80D68F4}"/>
          </ac:picMkLst>
        </pc:picChg>
        <pc:picChg chg="add del mod">
          <ac:chgData name="Havur Giray" userId="c552bb00-ceec-4edf-9e51-7d9ce2c89393" providerId="ADAL" clId="{64F4694F-1AB6-4479-9D55-175F7DF81AF9}" dt="2022-09-13T05:39:08.518" v="12280" actId="1037"/>
          <ac:picMkLst>
            <pc:docMk/>
            <pc:sldMk cId="236350755" sldId="369"/>
            <ac:picMk id="9" creationId="{4DF86B51-BE59-11D9-5A1C-356721266567}"/>
          </ac:picMkLst>
        </pc:picChg>
        <pc:picChg chg="add mod modCrop">
          <ac:chgData name="Havur Giray" userId="c552bb00-ceec-4edf-9e51-7d9ce2c89393" providerId="ADAL" clId="{64F4694F-1AB6-4479-9D55-175F7DF81AF9}" dt="2022-09-13T05:39:08.518" v="12280" actId="1037"/>
          <ac:picMkLst>
            <pc:docMk/>
            <pc:sldMk cId="236350755" sldId="369"/>
            <ac:picMk id="13" creationId="{0379BEAB-AC19-4750-FC9F-9DBAC83DD767}"/>
          </ac:picMkLst>
        </pc:picChg>
        <pc:picChg chg="add del mod">
          <ac:chgData name="Havur Giray" userId="c552bb00-ceec-4edf-9e51-7d9ce2c89393" providerId="ADAL" clId="{64F4694F-1AB6-4479-9D55-175F7DF81AF9}" dt="2022-09-13T05:39:08.518" v="12280" actId="1037"/>
          <ac:picMkLst>
            <pc:docMk/>
            <pc:sldMk cId="236350755" sldId="369"/>
            <ac:picMk id="15" creationId="{3534333B-0928-BFD3-A6B8-82B2141DA80B}"/>
          </ac:picMkLst>
        </pc:picChg>
        <pc:picChg chg="add mod">
          <ac:chgData name="Havur Giray" userId="c552bb00-ceec-4edf-9e51-7d9ce2c89393" providerId="ADAL" clId="{64F4694F-1AB6-4479-9D55-175F7DF81AF9}" dt="2022-09-13T05:39:08.518" v="12280" actId="1037"/>
          <ac:picMkLst>
            <pc:docMk/>
            <pc:sldMk cId="236350755" sldId="369"/>
            <ac:picMk id="18" creationId="{9443E3E7-8782-EB8D-860C-DF8256C55009}"/>
          </ac:picMkLst>
        </pc:picChg>
        <pc:picChg chg="add mod">
          <ac:chgData name="Havur Giray" userId="c552bb00-ceec-4edf-9e51-7d9ce2c89393" providerId="ADAL" clId="{64F4694F-1AB6-4479-9D55-175F7DF81AF9}" dt="2022-09-13T05:39:08.518" v="12280" actId="1037"/>
          <ac:picMkLst>
            <pc:docMk/>
            <pc:sldMk cId="236350755" sldId="369"/>
            <ac:picMk id="20" creationId="{A4E3B075-89C3-F701-B04C-7046CF6E1098}"/>
          </ac:picMkLst>
        </pc:picChg>
        <pc:picChg chg="add mod">
          <ac:chgData name="Havur Giray" userId="c552bb00-ceec-4edf-9e51-7d9ce2c89393" providerId="ADAL" clId="{64F4694F-1AB6-4479-9D55-175F7DF81AF9}" dt="2022-09-13T05:35:27.275" v="12068" actId="208"/>
          <ac:picMkLst>
            <pc:docMk/>
            <pc:sldMk cId="236350755" sldId="369"/>
            <ac:picMk id="22" creationId="{993EA950-E4BF-4A18-C98C-79936B99DC18}"/>
          </ac:picMkLst>
        </pc:picChg>
        <pc:picChg chg="add mod modCrop">
          <ac:chgData name="Havur Giray" userId="c552bb00-ceec-4edf-9e51-7d9ce2c89393" providerId="ADAL" clId="{64F4694F-1AB6-4479-9D55-175F7DF81AF9}" dt="2022-09-13T05:43:49.868" v="12423" actId="208"/>
          <ac:picMkLst>
            <pc:docMk/>
            <pc:sldMk cId="236350755" sldId="369"/>
            <ac:picMk id="24" creationId="{AAA422D9-E73A-F1AC-C535-B317AE6F46BE}"/>
          </ac:picMkLst>
        </pc:picChg>
        <pc:picChg chg="add mod modCrop">
          <ac:chgData name="Havur Giray" userId="c552bb00-ceec-4edf-9e51-7d9ce2c89393" providerId="ADAL" clId="{64F4694F-1AB6-4479-9D55-175F7DF81AF9}" dt="2022-09-13T05:35:27.275" v="12068" actId="208"/>
          <ac:picMkLst>
            <pc:docMk/>
            <pc:sldMk cId="236350755" sldId="369"/>
            <ac:picMk id="26" creationId="{42B24271-6FE2-E4BD-30AE-ED9B5B2F1913}"/>
          </ac:picMkLst>
        </pc:picChg>
        <pc:picChg chg="add mod modCrop">
          <ac:chgData name="Havur Giray" userId="c552bb00-ceec-4edf-9e51-7d9ce2c89393" providerId="ADAL" clId="{64F4694F-1AB6-4479-9D55-175F7DF81AF9}" dt="2022-09-13T05:43:43.848" v="12422" actId="1582"/>
          <ac:picMkLst>
            <pc:docMk/>
            <pc:sldMk cId="236350755" sldId="369"/>
            <ac:picMk id="29" creationId="{31D0B5A8-C40D-47DF-E38A-863893B025A9}"/>
          </ac:picMkLst>
        </pc:picChg>
        <pc:cxnChg chg="add mod">
          <ac:chgData name="Havur Giray" userId="c552bb00-ceec-4edf-9e51-7d9ce2c89393" providerId="ADAL" clId="{64F4694F-1AB6-4479-9D55-175F7DF81AF9}" dt="2022-09-13T05:41:56.040" v="12343" actId="14100"/>
          <ac:cxnSpMkLst>
            <pc:docMk/>
            <pc:sldMk cId="236350755" sldId="369"/>
            <ac:cxnSpMk id="32" creationId="{963BA5E5-A6A9-B60A-BAD7-EB8CF35F8E79}"/>
          </ac:cxnSpMkLst>
        </pc:cxnChg>
        <pc:cxnChg chg="add mod">
          <ac:chgData name="Havur Giray" userId="c552bb00-ceec-4edf-9e51-7d9ce2c89393" providerId="ADAL" clId="{64F4694F-1AB6-4479-9D55-175F7DF81AF9}" dt="2022-09-13T05:41:52.173" v="12342" actId="14100"/>
          <ac:cxnSpMkLst>
            <pc:docMk/>
            <pc:sldMk cId="236350755" sldId="369"/>
            <ac:cxnSpMk id="34" creationId="{2B96180E-0D04-D72E-CFC8-E27A7688D051}"/>
          </ac:cxnSpMkLst>
        </pc:cxnChg>
        <pc:cxnChg chg="add mod">
          <ac:chgData name="Havur Giray" userId="c552bb00-ceec-4edf-9e51-7d9ce2c89393" providerId="ADAL" clId="{64F4694F-1AB6-4479-9D55-175F7DF81AF9}" dt="2022-09-13T05:41:47.980" v="12341" actId="14100"/>
          <ac:cxnSpMkLst>
            <pc:docMk/>
            <pc:sldMk cId="236350755" sldId="369"/>
            <ac:cxnSpMk id="40" creationId="{C779CA28-9F86-BF67-5FD6-05D81CAD731A}"/>
          </ac:cxnSpMkLst>
        </pc:cxnChg>
        <pc:cxnChg chg="add mod">
          <ac:chgData name="Havur Giray" userId="c552bb00-ceec-4edf-9e51-7d9ce2c89393" providerId="ADAL" clId="{64F4694F-1AB6-4479-9D55-175F7DF81AF9}" dt="2022-09-13T05:41:34.437" v="12334" actId="1035"/>
          <ac:cxnSpMkLst>
            <pc:docMk/>
            <pc:sldMk cId="236350755" sldId="369"/>
            <ac:cxnSpMk id="43" creationId="{A9693F4C-275A-5585-BF61-6C5FFD355C25}"/>
          </ac:cxnSpMkLst>
        </pc:cxnChg>
      </pc:sldChg>
      <pc:sldChg chg="addSp delSp modSp add mod modNotesTx">
        <pc:chgData name="Havur Giray" userId="c552bb00-ceec-4edf-9e51-7d9ce2c89393" providerId="ADAL" clId="{64F4694F-1AB6-4479-9D55-175F7DF81AF9}" dt="2022-09-13T10:03:11.126" v="20216"/>
        <pc:sldMkLst>
          <pc:docMk/>
          <pc:sldMk cId="1355116107" sldId="370"/>
        </pc:sldMkLst>
        <pc:spChg chg="add mod">
          <ac:chgData name="Havur Giray" userId="c552bb00-ceec-4edf-9e51-7d9ce2c89393" providerId="ADAL" clId="{64F4694F-1AB6-4479-9D55-175F7DF81AF9}" dt="2022-09-13T09:16:33.466" v="19432" actId="1035"/>
          <ac:spMkLst>
            <pc:docMk/>
            <pc:sldMk cId="1355116107" sldId="370"/>
            <ac:spMk id="2" creationId="{0D53A8A8-E4F5-ABF7-7C13-43F13558DEAF}"/>
          </ac:spMkLst>
        </pc:spChg>
        <pc:spChg chg="mod">
          <ac:chgData name="Havur Giray" userId="c552bb00-ceec-4edf-9e51-7d9ce2c89393" providerId="ADAL" clId="{64F4694F-1AB6-4479-9D55-175F7DF81AF9}" dt="2022-09-13T08:53:13.615" v="18522" actId="20577"/>
          <ac:spMkLst>
            <pc:docMk/>
            <pc:sldMk cId="1355116107" sldId="370"/>
            <ac:spMk id="3" creationId="{8C2A3F77-0129-F292-1BB4-60C993B7BB8B}"/>
          </ac:spMkLst>
        </pc:spChg>
        <pc:spChg chg="del">
          <ac:chgData name="Havur Giray" userId="c552bb00-ceec-4edf-9e51-7d9ce2c89393" providerId="ADAL" clId="{64F4694F-1AB6-4479-9D55-175F7DF81AF9}" dt="2022-09-13T08:53:17.462" v="18523" actId="478"/>
          <ac:spMkLst>
            <pc:docMk/>
            <pc:sldMk cId="1355116107" sldId="370"/>
            <ac:spMk id="4" creationId="{3AAD9DEE-E036-B1CE-010C-7BF6A362D0BF}"/>
          </ac:spMkLst>
        </pc:spChg>
        <pc:spChg chg="del mod topLvl">
          <ac:chgData name="Havur Giray" userId="c552bb00-ceec-4edf-9e51-7d9ce2c89393" providerId="ADAL" clId="{64F4694F-1AB6-4479-9D55-175F7DF81AF9}" dt="2022-09-13T09:06:47.682" v="18729" actId="478"/>
          <ac:spMkLst>
            <pc:docMk/>
            <pc:sldMk cId="1355116107" sldId="370"/>
            <ac:spMk id="6" creationId="{76DC01E6-A3F5-281B-5F9E-FE879B758C21}"/>
          </ac:spMkLst>
        </pc:spChg>
        <pc:spChg chg="del mod topLvl">
          <ac:chgData name="Havur Giray" userId="c552bb00-ceec-4edf-9e51-7d9ce2c89393" providerId="ADAL" clId="{64F4694F-1AB6-4479-9D55-175F7DF81AF9}" dt="2022-09-13T09:06:47.682" v="18729" actId="478"/>
          <ac:spMkLst>
            <pc:docMk/>
            <pc:sldMk cId="1355116107" sldId="370"/>
            <ac:spMk id="7" creationId="{74B5B87D-329D-6384-5351-A918ED228DB1}"/>
          </ac:spMkLst>
        </pc:spChg>
        <pc:spChg chg="del mod topLvl">
          <ac:chgData name="Havur Giray" userId="c552bb00-ceec-4edf-9e51-7d9ce2c89393" providerId="ADAL" clId="{64F4694F-1AB6-4479-9D55-175F7DF81AF9}" dt="2022-09-13T09:06:47.682" v="18729" actId="478"/>
          <ac:spMkLst>
            <pc:docMk/>
            <pc:sldMk cId="1355116107" sldId="370"/>
            <ac:spMk id="8" creationId="{A4DF2A08-0DEB-EA9C-0B6F-1C45FFE8C829}"/>
          </ac:spMkLst>
        </pc:spChg>
        <pc:spChg chg="del mod topLvl">
          <ac:chgData name="Havur Giray" userId="c552bb00-ceec-4edf-9e51-7d9ce2c89393" providerId="ADAL" clId="{64F4694F-1AB6-4479-9D55-175F7DF81AF9}" dt="2022-09-13T09:06:47.682" v="18729" actId="478"/>
          <ac:spMkLst>
            <pc:docMk/>
            <pc:sldMk cId="1355116107" sldId="370"/>
            <ac:spMk id="9" creationId="{3C6BDA4D-95E7-1B66-1C0C-40B945E95D4F}"/>
          </ac:spMkLst>
        </pc:spChg>
        <pc:spChg chg="mod topLvl">
          <ac:chgData name="Havur Giray" userId="c552bb00-ceec-4edf-9e51-7d9ce2c89393" providerId="ADAL" clId="{64F4694F-1AB6-4479-9D55-175F7DF81AF9}" dt="2022-09-13T09:16:33.466" v="19432" actId="1035"/>
          <ac:spMkLst>
            <pc:docMk/>
            <pc:sldMk cId="1355116107" sldId="370"/>
            <ac:spMk id="10" creationId="{21F5B21C-DE40-54E3-BE0C-3D8FFFCDFAAF}"/>
          </ac:spMkLst>
        </pc:spChg>
        <pc:spChg chg="mod topLvl">
          <ac:chgData name="Havur Giray" userId="c552bb00-ceec-4edf-9e51-7d9ce2c89393" providerId="ADAL" clId="{64F4694F-1AB6-4479-9D55-175F7DF81AF9}" dt="2022-09-13T09:16:33.466" v="19432" actId="1035"/>
          <ac:spMkLst>
            <pc:docMk/>
            <pc:sldMk cId="1355116107" sldId="370"/>
            <ac:spMk id="11" creationId="{86B4DA01-A0B8-4EEB-BC0D-BC79C8FFA0D7}"/>
          </ac:spMkLst>
        </pc:spChg>
        <pc:spChg chg="del mod topLvl">
          <ac:chgData name="Havur Giray" userId="c552bb00-ceec-4edf-9e51-7d9ce2c89393" providerId="ADAL" clId="{64F4694F-1AB6-4479-9D55-175F7DF81AF9}" dt="2022-09-13T09:07:06.560" v="18767" actId="478"/>
          <ac:spMkLst>
            <pc:docMk/>
            <pc:sldMk cId="1355116107" sldId="370"/>
            <ac:spMk id="12" creationId="{49CA1E5C-1376-D6DF-8301-6FE624E93B8E}"/>
          </ac:spMkLst>
        </pc:spChg>
        <pc:spChg chg="del mod topLvl">
          <ac:chgData name="Havur Giray" userId="c552bb00-ceec-4edf-9e51-7d9ce2c89393" providerId="ADAL" clId="{64F4694F-1AB6-4479-9D55-175F7DF81AF9}" dt="2022-09-13T09:07:06.560" v="18767" actId="478"/>
          <ac:spMkLst>
            <pc:docMk/>
            <pc:sldMk cId="1355116107" sldId="370"/>
            <ac:spMk id="13" creationId="{3D6932C3-DA7B-BF6D-C16E-61B48DD84955}"/>
          </ac:spMkLst>
        </pc:spChg>
        <pc:spChg chg="del mod topLvl">
          <ac:chgData name="Havur Giray" userId="c552bb00-ceec-4edf-9e51-7d9ce2c89393" providerId="ADAL" clId="{64F4694F-1AB6-4479-9D55-175F7DF81AF9}" dt="2022-09-13T09:07:06.560" v="18767" actId="478"/>
          <ac:spMkLst>
            <pc:docMk/>
            <pc:sldMk cId="1355116107" sldId="370"/>
            <ac:spMk id="14" creationId="{EFBA5596-DE4C-B190-F6A2-6C2CBB6430F1}"/>
          </ac:spMkLst>
        </pc:spChg>
        <pc:spChg chg="del mod topLvl">
          <ac:chgData name="Havur Giray" userId="c552bb00-ceec-4edf-9e51-7d9ce2c89393" providerId="ADAL" clId="{64F4694F-1AB6-4479-9D55-175F7DF81AF9}" dt="2022-09-13T09:07:07.707" v="18768" actId="478"/>
          <ac:spMkLst>
            <pc:docMk/>
            <pc:sldMk cId="1355116107" sldId="370"/>
            <ac:spMk id="15" creationId="{02E9306F-83A5-9A77-68A9-81A6C6A42818}"/>
          </ac:spMkLst>
        </pc:spChg>
        <pc:spChg chg="del mod topLvl">
          <ac:chgData name="Havur Giray" userId="c552bb00-ceec-4edf-9e51-7d9ce2c89393" providerId="ADAL" clId="{64F4694F-1AB6-4479-9D55-175F7DF81AF9}" dt="2022-09-13T09:07:07.707" v="18768" actId="478"/>
          <ac:spMkLst>
            <pc:docMk/>
            <pc:sldMk cId="1355116107" sldId="370"/>
            <ac:spMk id="16" creationId="{4BCA25CF-0663-B58A-E120-C7265DEBCC30}"/>
          </ac:spMkLst>
        </pc:spChg>
        <pc:spChg chg="mod topLvl">
          <ac:chgData name="Havur Giray" userId="c552bb00-ceec-4edf-9e51-7d9ce2c89393" providerId="ADAL" clId="{64F4694F-1AB6-4479-9D55-175F7DF81AF9}" dt="2022-09-13T09:16:33.466" v="19432" actId="1035"/>
          <ac:spMkLst>
            <pc:docMk/>
            <pc:sldMk cId="1355116107" sldId="370"/>
            <ac:spMk id="17" creationId="{7BDB3865-8F4C-B2D7-D56F-ECF098F8B2D6}"/>
          </ac:spMkLst>
        </pc:spChg>
        <pc:spChg chg="del mod topLvl">
          <ac:chgData name="Havur Giray" userId="c552bb00-ceec-4edf-9e51-7d9ce2c89393" providerId="ADAL" clId="{64F4694F-1AB6-4479-9D55-175F7DF81AF9}" dt="2022-09-13T09:07:22.826" v="18828" actId="478"/>
          <ac:spMkLst>
            <pc:docMk/>
            <pc:sldMk cId="1355116107" sldId="370"/>
            <ac:spMk id="18" creationId="{7B40FE92-C58D-8748-92AC-24C7FF7888CA}"/>
          </ac:spMkLst>
        </pc:spChg>
        <pc:spChg chg="mod topLvl">
          <ac:chgData name="Havur Giray" userId="c552bb00-ceec-4edf-9e51-7d9ce2c89393" providerId="ADAL" clId="{64F4694F-1AB6-4479-9D55-175F7DF81AF9}" dt="2022-09-13T09:16:33.466" v="19432" actId="1035"/>
          <ac:spMkLst>
            <pc:docMk/>
            <pc:sldMk cId="1355116107" sldId="370"/>
            <ac:spMk id="19" creationId="{5E450358-454F-AA5F-E43A-4E9873219CE7}"/>
          </ac:spMkLst>
        </pc:spChg>
        <pc:spChg chg="add mod">
          <ac:chgData name="Havur Giray" userId="c552bb00-ceec-4edf-9e51-7d9ce2c89393" providerId="ADAL" clId="{64F4694F-1AB6-4479-9D55-175F7DF81AF9}" dt="2022-09-13T09:49:21.136" v="19860" actId="1037"/>
          <ac:spMkLst>
            <pc:docMk/>
            <pc:sldMk cId="1355116107" sldId="370"/>
            <ac:spMk id="33" creationId="{426F4E20-E1D8-6561-5BF4-E401E74CBD2E}"/>
          </ac:spMkLst>
        </pc:spChg>
        <pc:spChg chg="del mod topLvl">
          <ac:chgData name="Havur Giray" userId="c552bb00-ceec-4edf-9e51-7d9ce2c89393" providerId="ADAL" clId="{64F4694F-1AB6-4479-9D55-175F7DF81AF9}" dt="2022-09-13T09:08:28.122" v="18831" actId="478"/>
          <ac:spMkLst>
            <pc:docMk/>
            <pc:sldMk cId="1355116107" sldId="370"/>
            <ac:spMk id="35" creationId="{9F9B6EBE-5216-F765-C295-886F69614E06}"/>
          </ac:spMkLst>
        </pc:spChg>
        <pc:spChg chg="del mod topLvl">
          <ac:chgData name="Havur Giray" userId="c552bb00-ceec-4edf-9e51-7d9ce2c89393" providerId="ADAL" clId="{64F4694F-1AB6-4479-9D55-175F7DF81AF9}" dt="2022-09-13T09:08:28.122" v="18831" actId="478"/>
          <ac:spMkLst>
            <pc:docMk/>
            <pc:sldMk cId="1355116107" sldId="370"/>
            <ac:spMk id="36" creationId="{ADC2F027-87F6-A3EF-90CF-D7527B03E607}"/>
          </ac:spMkLst>
        </pc:spChg>
        <pc:spChg chg="del mod topLvl">
          <ac:chgData name="Havur Giray" userId="c552bb00-ceec-4edf-9e51-7d9ce2c89393" providerId="ADAL" clId="{64F4694F-1AB6-4479-9D55-175F7DF81AF9}" dt="2022-09-13T09:08:28.122" v="18831" actId="478"/>
          <ac:spMkLst>
            <pc:docMk/>
            <pc:sldMk cId="1355116107" sldId="370"/>
            <ac:spMk id="37" creationId="{AA8A1BC5-4B31-14A0-6674-CC7BC90F3C08}"/>
          </ac:spMkLst>
        </pc:spChg>
        <pc:spChg chg="del mod topLvl">
          <ac:chgData name="Havur Giray" userId="c552bb00-ceec-4edf-9e51-7d9ce2c89393" providerId="ADAL" clId="{64F4694F-1AB6-4479-9D55-175F7DF81AF9}" dt="2022-09-13T09:08:28.122" v="18831" actId="478"/>
          <ac:spMkLst>
            <pc:docMk/>
            <pc:sldMk cId="1355116107" sldId="370"/>
            <ac:spMk id="38" creationId="{8C96FC0B-3C10-7223-4524-17A13744DA6E}"/>
          </ac:spMkLst>
        </pc:spChg>
        <pc:spChg chg="del mod topLvl">
          <ac:chgData name="Havur Giray" userId="c552bb00-ceec-4edf-9e51-7d9ce2c89393" providerId="ADAL" clId="{64F4694F-1AB6-4479-9D55-175F7DF81AF9}" dt="2022-09-13T09:08:33.836" v="18836" actId="478"/>
          <ac:spMkLst>
            <pc:docMk/>
            <pc:sldMk cId="1355116107" sldId="370"/>
            <ac:spMk id="39" creationId="{58E0168B-1733-A1D9-2CB1-A095DACE9EE0}"/>
          </ac:spMkLst>
        </pc:spChg>
        <pc:spChg chg="del mod topLvl">
          <ac:chgData name="Havur Giray" userId="c552bb00-ceec-4edf-9e51-7d9ce2c89393" providerId="ADAL" clId="{64F4694F-1AB6-4479-9D55-175F7DF81AF9}" dt="2022-09-13T09:26:04.421" v="19589" actId="478"/>
          <ac:spMkLst>
            <pc:docMk/>
            <pc:sldMk cId="1355116107" sldId="370"/>
            <ac:spMk id="40" creationId="{125930D1-2AB2-8855-3159-CF38297D0BDB}"/>
          </ac:spMkLst>
        </pc:spChg>
        <pc:spChg chg="mod topLvl">
          <ac:chgData name="Havur Giray" userId="c552bb00-ceec-4edf-9e51-7d9ce2c89393" providerId="ADAL" clId="{64F4694F-1AB6-4479-9D55-175F7DF81AF9}" dt="2022-09-13T09:49:21.136" v="19860" actId="1037"/>
          <ac:spMkLst>
            <pc:docMk/>
            <pc:sldMk cId="1355116107" sldId="370"/>
            <ac:spMk id="41" creationId="{84B56B60-F29F-B31A-8850-B8D3751B0472}"/>
          </ac:spMkLst>
        </pc:spChg>
        <pc:spChg chg="mod topLvl">
          <ac:chgData name="Havur Giray" userId="c552bb00-ceec-4edf-9e51-7d9ce2c89393" providerId="ADAL" clId="{64F4694F-1AB6-4479-9D55-175F7DF81AF9}" dt="2022-09-13T09:49:21.136" v="19860" actId="1037"/>
          <ac:spMkLst>
            <pc:docMk/>
            <pc:sldMk cId="1355116107" sldId="370"/>
            <ac:spMk id="42" creationId="{4D0C004A-B0DD-AF53-AE38-34EAAD9F0752}"/>
          </ac:spMkLst>
        </pc:spChg>
        <pc:spChg chg="mod topLvl">
          <ac:chgData name="Havur Giray" userId="c552bb00-ceec-4edf-9e51-7d9ce2c89393" providerId="ADAL" clId="{64F4694F-1AB6-4479-9D55-175F7DF81AF9}" dt="2022-09-13T09:49:21.136" v="19860" actId="1037"/>
          <ac:spMkLst>
            <pc:docMk/>
            <pc:sldMk cId="1355116107" sldId="370"/>
            <ac:spMk id="43" creationId="{448D766D-92DF-58A1-9847-823F6657BB72}"/>
          </ac:spMkLst>
        </pc:spChg>
        <pc:spChg chg="del mod topLvl">
          <ac:chgData name="Havur Giray" userId="c552bb00-ceec-4edf-9e51-7d9ce2c89393" providerId="ADAL" clId="{64F4694F-1AB6-4479-9D55-175F7DF81AF9}" dt="2022-09-13T09:08:41.059" v="18873" actId="478"/>
          <ac:spMkLst>
            <pc:docMk/>
            <pc:sldMk cId="1355116107" sldId="370"/>
            <ac:spMk id="44" creationId="{5E30C039-63A7-06B1-54C4-3C6F6ABE16CD}"/>
          </ac:spMkLst>
        </pc:spChg>
        <pc:spChg chg="del mod topLvl">
          <ac:chgData name="Havur Giray" userId="c552bb00-ceec-4edf-9e51-7d9ce2c89393" providerId="ADAL" clId="{64F4694F-1AB6-4479-9D55-175F7DF81AF9}" dt="2022-09-13T09:08:41.059" v="18873" actId="478"/>
          <ac:spMkLst>
            <pc:docMk/>
            <pc:sldMk cId="1355116107" sldId="370"/>
            <ac:spMk id="45" creationId="{048C3849-ADBE-DE50-9F03-F46A9CD41DFA}"/>
          </ac:spMkLst>
        </pc:spChg>
        <pc:spChg chg="mod topLvl">
          <ac:chgData name="Havur Giray" userId="c552bb00-ceec-4edf-9e51-7d9ce2c89393" providerId="ADAL" clId="{64F4694F-1AB6-4479-9D55-175F7DF81AF9}" dt="2022-09-13T09:49:21.136" v="19860" actId="1037"/>
          <ac:spMkLst>
            <pc:docMk/>
            <pc:sldMk cId="1355116107" sldId="370"/>
            <ac:spMk id="46" creationId="{0A7BADC5-7630-7A85-9FBD-35411A070225}"/>
          </ac:spMkLst>
        </pc:spChg>
        <pc:spChg chg="mod topLvl">
          <ac:chgData name="Havur Giray" userId="c552bb00-ceec-4edf-9e51-7d9ce2c89393" providerId="ADAL" clId="{64F4694F-1AB6-4479-9D55-175F7DF81AF9}" dt="2022-09-13T09:49:21.136" v="19860" actId="1037"/>
          <ac:spMkLst>
            <pc:docMk/>
            <pc:sldMk cId="1355116107" sldId="370"/>
            <ac:spMk id="47" creationId="{8321B2EB-894A-8F4E-0AEE-342B90B52BA8}"/>
          </ac:spMkLst>
        </pc:spChg>
        <pc:spChg chg="mod topLvl">
          <ac:chgData name="Havur Giray" userId="c552bb00-ceec-4edf-9e51-7d9ce2c89393" providerId="ADAL" clId="{64F4694F-1AB6-4479-9D55-175F7DF81AF9}" dt="2022-09-13T09:49:21.136" v="19860" actId="1037"/>
          <ac:spMkLst>
            <pc:docMk/>
            <pc:sldMk cId="1355116107" sldId="370"/>
            <ac:spMk id="48" creationId="{6A5D5E03-6105-0256-2D98-A475DBE38E16}"/>
          </ac:spMkLst>
        </pc:spChg>
        <pc:spChg chg="add mod">
          <ac:chgData name="Havur Giray" userId="c552bb00-ceec-4edf-9e51-7d9ce2c89393" providerId="ADAL" clId="{64F4694F-1AB6-4479-9D55-175F7DF81AF9}" dt="2022-09-13T09:16:33.466" v="19432" actId="1035"/>
          <ac:spMkLst>
            <pc:docMk/>
            <pc:sldMk cId="1355116107" sldId="370"/>
            <ac:spMk id="62" creationId="{20A7CBD8-30E6-6FDC-26A6-DD81F1F99E91}"/>
          </ac:spMkLst>
        </pc:spChg>
        <pc:spChg chg="del mod topLvl">
          <ac:chgData name="Havur Giray" userId="c552bb00-ceec-4edf-9e51-7d9ce2c89393" providerId="ADAL" clId="{64F4694F-1AB6-4479-9D55-175F7DF81AF9}" dt="2022-09-13T09:08:52.578" v="18933" actId="478"/>
          <ac:spMkLst>
            <pc:docMk/>
            <pc:sldMk cId="1355116107" sldId="370"/>
            <ac:spMk id="64" creationId="{A438FF80-1BC1-69B9-B8B9-9ABE24E584D0}"/>
          </ac:spMkLst>
        </pc:spChg>
        <pc:spChg chg="del mod topLvl">
          <ac:chgData name="Havur Giray" userId="c552bb00-ceec-4edf-9e51-7d9ce2c89393" providerId="ADAL" clId="{64F4694F-1AB6-4479-9D55-175F7DF81AF9}" dt="2022-09-13T09:08:52.578" v="18933" actId="478"/>
          <ac:spMkLst>
            <pc:docMk/>
            <pc:sldMk cId="1355116107" sldId="370"/>
            <ac:spMk id="65" creationId="{92D6D774-5D52-9F74-C3B3-B7D37035E07A}"/>
          </ac:spMkLst>
        </pc:spChg>
        <pc:spChg chg="del mod topLvl">
          <ac:chgData name="Havur Giray" userId="c552bb00-ceec-4edf-9e51-7d9ce2c89393" providerId="ADAL" clId="{64F4694F-1AB6-4479-9D55-175F7DF81AF9}" dt="2022-09-13T09:08:52.578" v="18933" actId="478"/>
          <ac:spMkLst>
            <pc:docMk/>
            <pc:sldMk cId="1355116107" sldId="370"/>
            <ac:spMk id="66" creationId="{49E140EE-5CE5-8B99-6B7E-775B0A98B05C}"/>
          </ac:spMkLst>
        </pc:spChg>
        <pc:spChg chg="del mod topLvl">
          <ac:chgData name="Havur Giray" userId="c552bb00-ceec-4edf-9e51-7d9ce2c89393" providerId="ADAL" clId="{64F4694F-1AB6-4479-9D55-175F7DF81AF9}" dt="2022-09-13T09:08:52.578" v="18933" actId="478"/>
          <ac:spMkLst>
            <pc:docMk/>
            <pc:sldMk cId="1355116107" sldId="370"/>
            <ac:spMk id="67" creationId="{CB1A8215-5A88-1F47-F3DF-D7B2FF37BE0D}"/>
          </ac:spMkLst>
        </pc:spChg>
        <pc:spChg chg="del mod topLvl">
          <ac:chgData name="Havur Giray" userId="c552bb00-ceec-4edf-9e51-7d9ce2c89393" providerId="ADAL" clId="{64F4694F-1AB6-4479-9D55-175F7DF81AF9}" dt="2022-09-13T09:08:52.578" v="18933" actId="478"/>
          <ac:spMkLst>
            <pc:docMk/>
            <pc:sldMk cId="1355116107" sldId="370"/>
            <ac:spMk id="68" creationId="{D33F6AB2-5DFF-98D8-59B3-BC604225C31D}"/>
          </ac:spMkLst>
        </pc:spChg>
        <pc:spChg chg="mod topLvl">
          <ac:chgData name="Havur Giray" userId="c552bb00-ceec-4edf-9e51-7d9ce2c89393" providerId="ADAL" clId="{64F4694F-1AB6-4479-9D55-175F7DF81AF9}" dt="2022-09-13T09:21:19.463" v="19530"/>
          <ac:spMkLst>
            <pc:docMk/>
            <pc:sldMk cId="1355116107" sldId="370"/>
            <ac:spMk id="69" creationId="{6055B560-C1AB-026C-5956-4F73AAE24F29}"/>
          </ac:spMkLst>
        </pc:spChg>
        <pc:spChg chg="mod topLvl">
          <ac:chgData name="Havur Giray" userId="c552bb00-ceec-4edf-9e51-7d9ce2c89393" providerId="ADAL" clId="{64F4694F-1AB6-4479-9D55-175F7DF81AF9}" dt="2022-09-13T09:16:33.466" v="19432" actId="1035"/>
          <ac:spMkLst>
            <pc:docMk/>
            <pc:sldMk cId="1355116107" sldId="370"/>
            <ac:spMk id="70" creationId="{EB4F0BC4-5210-9789-CAA1-3360B11C99C2}"/>
          </ac:spMkLst>
        </pc:spChg>
        <pc:spChg chg="del mod topLvl">
          <ac:chgData name="Havur Giray" userId="c552bb00-ceec-4edf-9e51-7d9ce2c89393" providerId="ADAL" clId="{64F4694F-1AB6-4479-9D55-175F7DF81AF9}" dt="2022-09-13T09:09:25.181" v="19024" actId="478"/>
          <ac:spMkLst>
            <pc:docMk/>
            <pc:sldMk cId="1355116107" sldId="370"/>
            <ac:spMk id="71" creationId="{662B87E0-4DAA-6DD4-530D-D3A0B2E5EADF}"/>
          </ac:spMkLst>
        </pc:spChg>
        <pc:spChg chg="del mod topLvl">
          <ac:chgData name="Havur Giray" userId="c552bb00-ceec-4edf-9e51-7d9ce2c89393" providerId="ADAL" clId="{64F4694F-1AB6-4479-9D55-175F7DF81AF9}" dt="2022-09-13T09:09:25.181" v="19024" actId="478"/>
          <ac:spMkLst>
            <pc:docMk/>
            <pc:sldMk cId="1355116107" sldId="370"/>
            <ac:spMk id="72" creationId="{8E868DBB-7FAE-6997-F5FC-684C02427106}"/>
          </ac:spMkLst>
        </pc:spChg>
        <pc:spChg chg="mod topLvl">
          <ac:chgData name="Havur Giray" userId="c552bb00-ceec-4edf-9e51-7d9ce2c89393" providerId="ADAL" clId="{64F4694F-1AB6-4479-9D55-175F7DF81AF9}" dt="2022-09-13T09:16:33.466" v="19432" actId="1035"/>
          <ac:spMkLst>
            <pc:docMk/>
            <pc:sldMk cId="1355116107" sldId="370"/>
            <ac:spMk id="73" creationId="{F9F9CA7F-615C-A13B-5998-DFCE3BA29A14}"/>
          </ac:spMkLst>
        </pc:spChg>
        <pc:spChg chg="del mod topLvl">
          <ac:chgData name="Havur Giray" userId="c552bb00-ceec-4edf-9e51-7d9ce2c89393" providerId="ADAL" clId="{64F4694F-1AB6-4479-9D55-175F7DF81AF9}" dt="2022-09-13T09:09:28.288" v="19027" actId="478"/>
          <ac:spMkLst>
            <pc:docMk/>
            <pc:sldMk cId="1355116107" sldId="370"/>
            <ac:spMk id="74" creationId="{20A3274C-36EC-778D-5DA6-C0F3C795609B}"/>
          </ac:spMkLst>
        </pc:spChg>
        <pc:spChg chg="mod topLvl">
          <ac:chgData name="Havur Giray" userId="c552bb00-ceec-4edf-9e51-7d9ce2c89393" providerId="ADAL" clId="{64F4694F-1AB6-4479-9D55-175F7DF81AF9}" dt="2022-09-13T09:16:33.466" v="19432" actId="1035"/>
          <ac:spMkLst>
            <pc:docMk/>
            <pc:sldMk cId="1355116107" sldId="370"/>
            <ac:spMk id="75" creationId="{43F864A6-5222-FF43-9F86-2F644026D7C4}"/>
          </ac:spMkLst>
        </pc:spChg>
        <pc:spChg chg="del mod topLvl">
          <ac:chgData name="Havur Giray" userId="c552bb00-ceec-4edf-9e51-7d9ce2c89393" providerId="ADAL" clId="{64F4694F-1AB6-4479-9D55-175F7DF81AF9}" dt="2022-09-13T09:09:19.421" v="19023" actId="478"/>
          <ac:spMkLst>
            <pc:docMk/>
            <pc:sldMk cId="1355116107" sldId="370"/>
            <ac:spMk id="76" creationId="{00583979-A159-EBBB-1144-DC715224F9D1}"/>
          </ac:spMkLst>
        </pc:spChg>
        <pc:spChg chg="mod topLvl">
          <ac:chgData name="Havur Giray" userId="c552bb00-ceec-4edf-9e51-7d9ce2c89393" providerId="ADAL" clId="{64F4694F-1AB6-4479-9D55-175F7DF81AF9}" dt="2022-09-13T09:16:33.466" v="19432" actId="1035"/>
          <ac:spMkLst>
            <pc:docMk/>
            <pc:sldMk cId="1355116107" sldId="370"/>
            <ac:spMk id="77" creationId="{4B820DAF-C585-6C34-6BE8-88CB1BE40221}"/>
          </ac:spMkLst>
        </pc:spChg>
        <pc:spChg chg="add del mod">
          <ac:chgData name="Havur Giray" userId="c552bb00-ceec-4edf-9e51-7d9ce2c89393" providerId="ADAL" clId="{64F4694F-1AB6-4479-9D55-175F7DF81AF9}" dt="2022-09-13T09:17:10.589" v="19457" actId="478"/>
          <ac:spMkLst>
            <pc:docMk/>
            <pc:sldMk cId="1355116107" sldId="370"/>
            <ac:spMk id="93" creationId="{A7E9367B-0EE4-DFE8-AA2F-0CD7DD82ABCD}"/>
          </ac:spMkLst>
        </pc:spChg>
        <pc:spChg chg="add mod">
          <ac:chgData name="Havur Giray" userId="c552bb00-ceec-4edf-9e51-7d9ce2c89393" providerId="ADAL" clId="{64F4694F-1AB6-4479-9D55-175F7DF81AF9}" dt="2022-09-13T09:49:21.136" v="19860" actId="1037"/>
          <ac:spMkLst>
            <pc:docMk/>
            <pc:sldMk cId="1355116107" sldId="370"/>
            <ac:spMk id="94" creationId="{F508D1E8-3361-DC2D-1A3A-CA661075FC1D}"/>
          </ac:spMkLst>
        </pc:spChg>
        <pc:spChg chg="add">
          <ac:chgData name="Havur Giray" userId="c552bb00-ceec-4edf-9e51-7d9ce2c89393" providerId="ADAL" clId="{64F4694F-1AB6-4479-9D55-175F7DF81AF9}" dt="2022-09-13T09:31:28.489" v="19670" actId="22"/>
          <ac:spMkLst>
            <pc:docMk/>
            <pc:sldMk cId="1355116107" sldId="370"/>
            <ac:spMk id="98" creationId="{39711ECE-4195-80AF-C8B5-41C2C0214320}"/>
          </ac:spMkLst>
        </pc:spChg>
        <pc:spChg chg="add mod">
          <ac:chgData name="Havur Giray" userId="c552bb00-ceec-4edf-9e51-7d9ce2c89393" providerId="ADAL" clId="{64F4694F-1AB6-4479-9D55-175F7DF81AF9}" dt="2022-09-13T10:03:11.126" v="20216"/>
          <ac:spMkLst>
            <pc:docMk/>
            <pc:sldMk cId="1355116107" sldId="370"/>
            <ac:spMk id="99" creationId="{F7F2CC7B-CE41-799B-4D1B-BFD3ABAE6F75}"/>
          </ac:spMkLst>
        </pc:spChg>
        <pc:grpChg chg="add del mod">
          <ac:chgData name="Havur Giray" userId="c552bb00-ceec-4edf-9e51-7d9ce2c89393" providerId="ADAL" clId="{64F4694F-1AB6-4479-9D55-175F7DF81AF9}" dt="2022-09-13T09:06:38.506" v="18726" actId="165"/>
          <ac:grpSpMkLst>
            <pc:docMk/>
            <pc:sldMk cId="1355116107" sldId="370"/>
            <ac:grpSpMk id="5" creationId="{317003D1-C0CE-429C-7A7D-4CEDD0F1432F}"/>
          </ac:grpSpMkLst>
        </pc:grpChg>
        <pc:grpChg chg="add del mod">
          <ac:chgData name="Havur Giray" userId="c552bb00-ceec-4edf-9e51-7d9ce2c89393" providerId="ADAL" clId="{64F4694F-1AB6-4479-9D55-175F7DF81AF9}" dt="2022-09-13T09:06:41.181" v="18727" actId="165"/>
          <ac:grpSpMkLst>
            <pc:docMk/>
            <pc:sldMk cId="1355116107" sldId="370"/>
            <ac:grpSpMk id="34" creationId="{C5B26FA9-642A-C511-FBD7-4ACC6CC771D3}"/>
          </ac:grpSpMkLst>
        </pc:grpChg>
        <pc:grpChg chg="add del mod">
          <ac:chgData name="Havur Giray" userId="c552bb00-ceec-4edf-9e51-7d9ce2c89393" providerId="ADAL" clId="{64F4694F-1AB6-4479-9D55-175F7DF81AF9}" dt="2022-09-13T09:06:44.596" v="18728" actId="165"/>
          <ac:grpSpMkLst>
            <pc:docMk/>
            <pc:sldMk cId="1355116107" sldId="370"/>
            <ac:grpSpMk id="63" creationId="{0DB54FC3-92F4-0B2A-634B-53A1F03FF745}"/>
          </ac:grpSpMkLst>
        </pc:grpChg>
        <pc:graphicFrameChg chg="add del mod modGraphic">
          <ac:chgData name="Havur Giray" userId="c552bb00-ceec-4edf-9e51-7d9ce2c89393" providerId="ADAL" clId="{64F4694F-1AB6-4479-9D55-175F7DF81AF9}" dt="2022-09-13T09:17:10.119" v="19456" actId="478"/>
          <ac:graphicFrameMkLst>
            <pc:docMk/>
            <pc:sldMk cId="1355116107" sldId="370"/>
            <ac:graphicFrameMk id="91" creationId="{349A262C-917E-52C7-FD77-008438E6607A}"/>
          </ac:graphicFrameMkLst>
        </pc:graphicFrameChg>
        <pc:cxnChg chg="del mod topLvl">
          <ac:chgData name="Havur Giray" userId="c552bb00-ceec-4edf-9e51-7d9ce2c89393" providerId="ADAL" clId="{64F4694F-1AB6-4479-9D55-175F7DF81AF9}" dt="2022-09-13T09:06:49.122" v="18730" actId="478"/>
          <ac:cxnSpMkLst>
            <pc:docMk/>
            <pc:sldMk cId="1355116107" sldId="370"/>
            <ac:cxnSpMk id="20" creationId="{289B9918-7387-C5CB-B95A-6E81FCB9F6D0}"/>
          </ac:cxnSpMkLst>
        </pc:cxnChg>
        <pc:cxnChg chg="del mod topLvl">
          <ac:chgData name="Havur Giray" userId="c552bb00-ceec-4edf-9e51-7d9ce2c89393" providerId="ADAL" clId="{64F4694F-1AB6-4479-9D55-175F7DF81AF9}" dt="2022-09-13T09:06:49.644" v="18731" actId="478"/>
          <ac:cxnSpMkLst>
            <pc:docMk/>
            <pc:sldMk cId="1355116107" sldId="370"/>
            <ac:cxnSpMk id="21" creationId="{FA821624-BCD6-39C6-DB8B-CC2437D2F54D}"/>
          </ac:cxnSpMkLst>
        </pc:cxnChg>
        <pc:cxnChg chg="del mod topLvl">
          <ac:chgData name="Havur Giray" userId="c552bb00-ceec-4edf-9e51-7d9ce2c89393" providerId="ADAL" clId="{64F4694F-1AB6-4479-9D55-175F7DF81AF9}" dt="2022-09-13T09:06:50.118" v="18732" actId="478"/>
          <ac:cxnSpMkLst>
            <pc:docMk/>
            <pc:sldMk cId="1355116107" sldId="370"/>
            <ac:cxnSpMk id="22" creationId="{7E045D91-720D-888A-EB59-C3C06DD2687A}"/>
          </ac:cxnSpMkLst>
        </pc:cxnChg>
        <pc:cxnChg chg="del mod topLvl">
          <ac:chgData name="Havur Giray" userId="c552bb00-ceec-4edf-9e51-7d9ce2c89393" providerId="ADAL" clId="{64F4694F-1AB6-4479-9D55-175F7DF81AF9}" dt="2022-09-13T09:06:50.613" v="18733" actId="478"/>
          <ac:cxnSpMkLst>
            <pc:docMk/>
            <pc:sldMk cId="1355116107" sldId="370"/>
            <ac:cxnSpMk id="23" creationId="{B60784E1-5529-7797-A830-8852E478FCD3}"/>
          </ac:cxnSpMkLst>
        </pc:cxnChg>
        <pc:cxnChg chg="mod topLvl">
          <ac:chgData name="Havur Giray" userId="c552bb00-ceec-4edf-9e51-7d9ce2c89393" providerId="ADAL" clId="{64F4694F-1AB6-4479-9D55-175F7DF81AF9}" dt="2022-09-13T09:16:33.466" v="19432" actId="1035"/>
          <ac:cxnSpMkLst>
            <pc:docMk/>
            <pc:sldMk cId="1355116107" sldId="370"/>
            <ac:cxnSpMk id="24" creationId="{8C3AB173-7425-DCEC-B487-96A7C8EB0A9C}"/>
          </ac:cxnSpMkLst>
        </pc:cxnChg>
        <pc:cxnChg chg="mod topLvl">
          <ac:chgData name="Havur Giray" userId="c552bb00-ceec-4edf-9e51-7d9ce2c89393" providerId="ADAL" clId="{64F4694F-1AB6-4479-9D55-175F7DF81AF9}" dt="2022-09-13T09:16:33.466" v="19432" actId="1035"/>
          <ac:cxnSpMkLst>
            <pc:docMk/>
            <pc:sldMk cId="1355116107" sldId="370"/>
            <ac:cxnSpMk id="25" creationId="{A4C7F050-E73D-A505-B6B8-B3165EC96723}"/>
          </ac:cxnSpMkLst>
        </pc:cxnChg>
        <pc:cxnChg chg="del mod topLvl">
          <ac:chgData name="Havur Giray" userId="c552bb00-ceec-4edf-9e51-7d9ce2c89393" providerId="ADAL" clId="{64F4694F-1AB6-4479-9D55-175F7DF81AF9}" dt="2022-09-13T09:07:13.699" v="18774" actId="478"/>
          <ac:cxnSpMkLst>
            <pc:docMk/>
            <pc:sldMk cId="1355116107" sldId="370"/>
            <ac:cxnSpMk id="26" creationId="{0724F7E9-EBCC-2E25-273E-24917BD01E9E}"/>
          </ac:cxnSpMkLst>
        </pc:cxnChg>
        <pc:cxnChg chg="del mod topLvl">
          <ac:chgData name="Havur Giray" userId="c552bb00-ceec-4edf-9e51-7d9ce2c89393" providerId="ADAL" clId="{64F4694F-1AB6-4479-9D55-175F7DF81AF9}" dt="2022-09-13T09:07:06.560" v="18767" actId="478"/>
          <ac:cxnSpMkLst>
            <pc:docMk/>
            <pc:sldMk cId="1355116107" sldId="370"/>
            <ac:cxnSpMk id="27" creationId="{5E6588D7-F55A-FD3B-5E17-93A6AD94D625}"/>
          </ac:cxnSpMkLst>
        </pc:cxnChg>
        <pc:cxnChg chg="del mod topLvl">
          <ac:chgData name="Havur Giray" userId="c552bb00-ceec-4edf-9e51-7d9ce2c89393" providerId="ADAL" clId="{64F4694F-1AB6-4479-9D55-175F7DF81AF9}" dt="2022-09-13T09:07:06.560" v="18767" actId="478"/>
          <ac:cxnSpMkLst>
            <pc:docMk/>
            <pc:sldMk cId="1355116107" sldId="370"/>
            <ac:cxnSpMk id="28" creationId="{E9464169-6207-A09D-F757-029523F4C327}"/>
          </ac:cxnSpMkLst>
        </pc:cxnChg>
        <pc:cxnChg chg="del mod topLvl">
          <ac:chgData name="Havur Giray" userId="c552bb00-ceec-4edf-9e51-7d9ce2c89393" providerId="ADAL" clId="{64F4694F-1AB6-4479-9D55-175F7DF81AF9}" dt="2022-09-13T09:07:12.979" v="18773" actId="478"/>
          <ac:cxnSpMkLst>
            <pc:docMk/>
            <pc:sldMk cId="1355116107" sldId="370"/>
            <ac:cxnSpMk id="29" creationId="{A6205413-9F25-D2AB-5C25-86BB47FAFDE3}"/>
          </ac:cxnSpMkLst>
        </pc:cxnChg>
        <pc:cxnChg chg="del mod topLvl">
          <ac:chgData name="Havur Giray" userId="c552bb00-ceec-4edf-9e51-7d9ce2c89393" providerId="ADAL" clId="{64F4694F-1AB6-4479-9D55-175F7DF81AF9}" dt="2022-09-13T09:07:07.707" v="18768" actId="478"/>
          <ac:cxnSpMkLst>
            <pc:docMk/>
            <pc:sldMk cId="1355116107" sldId="370"/>
            <ac:cxnSpMk id="30" creationId="{F4664E1C-0A64-2D7E-76CF-917B4785E204}"/>
          </ac:cxnSpMkLst>
        </pc:cxnChg>
        <pc:cxnChg chg="mod topLvl">
          <ac:chgData name="Havur Giray" userId="c552bb00-ceec-4edf-9e51-7d9ce2c89393" providerId="ADAL" clId="{64F4694F-1AB6-4479-9D55-175F7DF81AF9}" dt="2022-09-13T09:16:33.466" v="19432" actId="1035"/>
          <ac:cxnSpMkLst>
            <pc:docMk/>
            <pc:sldMk cId="1355116107" sldId="370"/>
            <ac:cxnSpMk id="31" creationId="{CAFF73E2-120F-6F99-F3D5-CD890873FBE2}"/>
          </ac:cxnSpMkLst>
        </pc:cxnChg>
        <pc:cxnChg chg="add del mod topLvl">
          <ac:chgData name="Havur Giray" userId="c552bb00-ceec-4edf-9e51-7d9ce2c89393" providerId="ADAL" clId="{64F4694F-1AB6-4479-9D55-175F7DF81AF9}" dt="2022-09-13T09:07:23.493" v="18829" actId="478"/>
          <ac:cxnSpMkLst>
            <pc:docMk/>
            <pc:sldMk cId="1355116107" sldId="370"/>
            <ac:cxnSpMk id="32" creationId="{03379AF2-2D01-B695-E5B7-5393BDDF190E}"/>
          </ac:cxnSpMkLst>
        </pc:cxnChg>
        <pc:cxnChg chg="del mod topLvl">
          <ac:chgData name="Havur Giray" userId="c552bb00-ceec-4edf-9e51-7d9ce2c89393" providerId="ADAL" clId="{64F4694F-1AB6-4479-9D55-175F7DF81AF9}" dt="2022-09-13T09:08:29.494" v="18832" actId="478"/>
          <ac:cxnSpMkLst>
            <pc:docMk/>
            <pc:sldMk cId="1355116107" sldId="370"/>
            <ac:cxnSpMk id="49" creationId="{0DF3BD24-9192-5847-D561-3BBD62202559}"/>
          </ac:cxnSpMkLst>
        </pc:cxnChg>
        <pc:cxnChg chg="del mod topLvl">
          <ac:chgData name="Havur Giray" userId="c552bb00-ceec-4edf-9e51-7d9ce2c89393" providerId="ADAL" clId="{64F4694F-1AB6-4479-9D55-175F7DF81AF9}" dt="2022-09-13T09:08:29.958" v="18833" actId="478"/>
          <ac:cxnSpMkLst>
            <pc:docMk/>
            <pc:sldMk cId="1355116107" sldId="370"/>
            <ac:cxnSpMk id="50" creationId="{A3719764-71D3-4326-139A-09DBFCB2805C}"/>
          </ac:cxnSpMkLst>
        </pc:cxnChg>
        <pc:cxnChg chg="del mod topLvl">
          <ac:chgData name="Havur Giray" userId="c552bb00-ceec-4edf-9e51-7d9ce2c89393" providerId="ADAL" clId="{64F4694F-1AB6-4479-9D55-175F7DF81AF9}" dt="2022-09-13T09:08:30.467" v="18834" actId="478"/>
          <ac:cxnSpMkLst>
            <pc:docMk/>
            <pc:sldMk cId="1355116107" sldId="370"/>
            <ac:cxnSpMk id="51" creationId="{0A2B4BEB-12AA-0B62-3D94-1762BC915131}"/>
          </ac:cxnSpMkLst>
        </pc:cxnChg>
        <pc:cxnChg chg="del mod topLvl">
          <ac:chgData name="Havur Giray" userId="c552bb00-ceec-4edf-9e51-7d9ce2c89393" providerId="ADAL" clId="{64F4694F-1AB6-4479-9D55-175F7DF81AF9}" dt="2022-09-13T09:08:30.962" v="18835" actId="478"/>
          <ac:cxnSpMkLst>
            <pc:docMk/>
            <pc:sldMk cId="1355116107" sldId="370"/>
            <ac:cxnSpMk id="52" creationId="{9D996E23-ED35-AFEC-5F79-D0D2C43BC49B}"/>
          </ac:cxnSpMkLst>
        </pc:cxnChg>
        <pc:cxnChg chg="del mod topLvl">
          <ac:chgData name="Havur Giray" userId="c552bb00-ceec-4edf-9e51-7d9ce2c89393" providerId="ADAL" clId="{64F4694F-1AB6-4479-9D55-175F7DF81AF9}" dt="2022-09-13T09:08:34.383" v="18837" actId="478"/>
          <ac:cxnSpMkLst>
            <pc:docMk/>
            <pc:sldMk cId="1355116107" sldId="370"/>
            <ac:cxnSpMk id="53" creationId="{825E98A7-89A8-1C06-ACDA-1D2A4DBA1819}"/>
          </ac:cxnSpMkLst>
        </pc:cxnChg>
        <pc:cxnChg chg="del mod topLvl">
          <ac:chgData name="Havur Giray" userId="c552bb00-ceec-4edf-9e51-7d9ce2c89393" providerId="ADAL" clId="{64F4694F-1AB6-4479-9D55-175F7DF81AF9}" dt="2022-09-13T09:26:05.748" v="19590" actId="478"/>
          <ac:cxnSpMkLst>
            <pc:docMk/>
            <pc:sldMk cId="1355116107" sldId="370"/>
            <ac:cxnSpMk id="54" creationId="{7265D1B9-E27C-F625-1E26-F62E66F46DB1}"/>
          </ac:cxnSpMkLst>
        </pc:cxnChg>
        <pc:cxnChg chg="mod topLvl">
          <ac:chgData name="Havur Giray" userId="c552bb00-ceec-4edf-9e51-7d9ce2c89393" providerId="ADAL" clId="{64F4694F-1AB6-4479-9D55-175F7DF81AF9}" dt="2022-09-13T09:49:21.136" v="19860" actId="1037"/>
          <ac:cxnSpMkLst>
            <pc:docMk/>
            <pc:sldMk cId="1355116107" sldId="370"/>
            <ac:cxnSpMk id="55" creationId="{A3993FEA-CF6D-8CDE-5145-6E7B8B51EDE4}"/>
          </ac:cxnSpMkLst>
        </pc:cxnChg>
        <pc:cxnChg chg="mod topLvl">
          <ac:chgData name="Havur Giray" userId="c552bb00-ceec-4edf-9e51-7d9ce2c89393" providerId="ADAL" clId="{64F4694F-1AB6-4479-9D55-175F7DF81AF9}" dt="2022-09-13T09:49:21.136" v="19860" actId="1037"/>
          <ac:cxnSpMkLst>
            <pc:docMk/>
            <pc:sldMk cId="1355116107" sldId="370"/>
            <ac:cxnSpMk id="56" creationId="{991A2309-9D98-6271-2DE1-0149FA6EB407}"/>
          </ac:cxnSpMkLst>
        </pc:cxnChg>
        <pc:cxnChg chg="mod topLvl">
          <ac:chgData name="Havur Giray" userId="c552bb00-ceec-4edf-9e51-7d9ce2c89393" providerId="ADAL" clId="{64F4694F-1AB6-4479-9D55-175F7DF81AF9}" dt="2022-09-13T09:49:21.136" v="19860" actId="1037"/>
          <ac:cxnSpMkLst>
            <pc:docMk/>
            <pc:sldMk cId="1355116107" sldId="370"/>
            <ac:cxnSpMk id="57" creationId="{C1658F6A-37A5-1DA9-9163-C5F304D4C71E}"/>
          </ac:cxnSpMkLst>
        </pc:cxnChg>
        <pc:cxnChg chg="del mod topLvl">
          <ac:chgData name="Havur Giray" userId="c552bb00-ceec-4edf-9e51-7d9ce2c89393" providerId="ADAL" clId="{64F4694F-1AB6-4479-9D55-175F7DF81AF9}" dt="2022-09-13T09:08:42.032" v="18874" actId="478"/>
          <ac:cxnSpMkLst>
            <pc:docMk/>
            <pc:sldMk cId="1355116107" sldId="370"/>
            <ac:cxnSpMk id="58" creationId="{190D0165-1959-2A23-564B-3A488C5FF557}"/>
          </ac:cxnSpMkLst>
        </pc:cxnChg>
        <pc:cxnChg chg="del mod topLvl">
          <ac:chgData name="Havur Giray" userId="c552bb00-ceec-4edf-9e51-7d9ce2c89393" providerId="ADAL" clId="{64F4694F-1AB6-4479-9D55-175F7DF81AF9}" dt="2022-09-13T09:08:41.059" v="18873" actId="478"/>
          <ac:cxnSpMkLst>
            <pc:docMk/>
            <pc:sldMk cId="1355116107" sldId="370"/>
            <ac:cxnSpMk id="59" creationId="{A4403521-ED90-7BFC-EACE-AD65A3561741}"/>
          </ac:cxnSpMkLst>
        </pc:cxnChg>
        <pc:cxnChg chg="mod topLvl">
          <ac:chgData name="Havur Giray" userId="c552bb00-ceec-4edf-9e51-7d9ce2c89393" providerId="ADAL" clId="{64F4694F-1AB6-4479-9D55-175F7DF81AF9}" dt="2022-09-13T09:49:21.136" v="19860" actId="1037"/>
          <ac:cxnSpMkLst>
            <pc:docMk/>
            <pc:sldMk cId="1355116107" sldId="370"/>
            <ac:cxnSpMk id="60" creationId="{02D9F144-572E-E147-5CE8-6BB64ED462FA}"/>
          </ac:cxnSpMkLst>
        </pc:cxnChg>
        <pc:cxnChg chg="mod topLvl">
          <ac:chgData name="Havur Giray" userId="c552bb00-ceec-4edf-9e51-7d9ce2c89393" providerId="ADAL" clId="{64F4694F-1AB6-4479-9D55-175F7DF81AF9}" dt="2022-09-13T09:49:21.136" v="19860" actId="1037"/>
          <ac:cxnSpMkLst>
            <pc:docMk/>
            <pc:sldMk cId="1355116107" sldId="370"/>
            <ac:cxnSpMk id="61" creationId="{1DE0E9AF-7A9B-C044-F7C0-07696FCFB272}"/>
          </ac:cxnSpMkLst>
        </pc:cxnChg>
        <pc:cxnChg chg="del mod topLvl">
          <ac:chgData name="Havur Giray" userId="c552bb00-ceec-4edf-9e51-7d9ce2c89393" providerId="ADAL" clId="{64F4694F-1AB6-4479-9D55-175F7DF81AF9}" dt="2022-09-13T09:08:53.996" v="18934" actId="478"/>
          <ac:cxnSpMkLst>
            <pc:docMk/>
            <pc:sldMk cId="1355116107" sldId="370"/>
            <ac:cxnSpMk id="78" creationId="{9328FA16-46B4-CAFF-19BD-AFFBEFD31818}"/>
          </ac:cxnSpMkLst>
        </pc:cxnChg>
        <pc:cxnChg chg="del mod topLvl">
          <ac:chgData name="Havur Giray" userId="c552bb00-ceec-4edf-9e51-7d9ce2c89393" providerId="ADAL" clId="{64F4694F-1AB6-4479-9D55-175F7DF81AF9}" dt="2022-09-13T09:08:54.722" v="18935" actId="478"/>
          <ac:cxnSpMkLst>
            <pc:docMk/>
            <pc:sldMk cId="1355116107" sldId="370"/>
            <ac:cxnSpMk id="79" creationId="{7A61ED21-D82F-3BCB-D434-760DF4BA17EC}"/>
          </ac:cxnSpMkLst>
        </pc:cxnChg>
        <pc:cxnChg chg="del mod topLvl">
          <ac:chgData name="Havur Giray" userId="c552bb00-ceec-4edf-9e51-7d9ce2c89393" providerId="ADAL" clId="{64F4694F-1AB6-4479-9D55-175F7DF81AF9}" dt="2022-09-13T09:08:56.778" v="18938" actId="478"/>
          <ac:cxnSpMkLst>
            <pc:docMk/>
            <pc:sldMk cId="1355116107" sldId="370"/>
            <ac:cxnSpMk id="80" creationId="{0E5BEA44-3DC5-3320-D408-9D8FFD958E85}"/>
          </ac:cxnSpMkLst>
        </pc:cxnChg>
        <pc:cxnChg chg="del mod topLvl">
          <ac:chgData name="Havur Giray" userId="c552bb00-ceec-4edf-9e51-7d9ce2c89393" providerId="ADAL" clId="{64F4694F-1AB6-4479-9D55-175F7DF81AF9}" dt="2022-09-13T09:08:56.132" v="18937" actId="478"/>
          <ac:cxnSpMkLst>
            <pc:docMk/>
            <pc:sldMk cId="1355116107" sldId="370"/>
            <ac:cxnSpMk id="81" creationId="{5B5883AE-ED59-86EA-F802-C285202531D4}"/>
          </ac:cxnSpMkLst>
        </pc:cxnChg>
        <pc:cxnChg chg="del mod topLvl">
          <ac:chgData name="Havur Giray" userId="c552bb00-ceec-4edf-9e51-7d9ce2c89393" providerId="ADAL" clId="{64F4694F-1AB6-4479-9D55-175F7DF81AF9}" dt="2022-09-13T09:08:57.452" v="18939" actId="478"/>
          <ac:cxnSpMkLst>
            <pc:docMk/>
            <pc:sldMk cId="1355116107" sldId="370"/>
            <ac:cxnSpMk id="82" creationId="{7435A767-4AFF-2F2E-17F5-E341E31DEA2B}"/>
          </ac:cxnSpMkLst>
        </pc:cxnChg>
        <pc:cxnChg chg="mod topLvl">
          <ac:chgData name="Havur Giray" userId="c552bb00-ceec-4edf-9e51-7d9ce2c89393" providerId="ADAL" clId="{64F4694F-1AB6-4479-9D55-175F7DF81AF9}" dt="2022-09-13T09:16:33.466" v="19432" actId="1035"/>
          <ac:cxnSpMkLst>
            <pc:docMk/>
            <pc:sldMk cId="1355116107" sldId="370"/>
            <ac:cxnSpMk id="83" creationId="{3C247FCE-D9DC-C452-5849-89445D8D0133}"/>
          </ac:cxnSpMkLst>
        </pc:cxnChg>
        <pc:cxnChg chg="mod topLvl">
          <ac:chgData name="Havur Giray" userId="c552bb00-ceec-4edf-9e51-7d9ce2c89393" providerId="ADAL" clId="{64F4694F-1AB6-4479-9D55-175F7DF81AF9}" dt="2022-09-13T09:16:33.466" v="19432" actId="1035"/>
          <ac:cxnSpMkLst>
            <pc:docMk/>
            <pc:sldMk cId="1355116107" sldId="370"/>
            <ac:cxnSpMk id="84" creationId="{0F71CF4B-28EA-4F87-C04E-2B3E33226ED7}"/>
          </ac:cxnSpMkLst>
        </pc:cxnChg>
        <pc:cxnChg chg="del mod topLvl">
          <ac:chgData name="Havur Giray" userId="c552bb00-ceec-4edf-9e51-7d9ce2c89393" providerId="ADAL" clId="{64F4694F-1AB6-4479-9D55-175F7DF81AF9}" dt="2022-09-13T09:09:25.817" v="19025" actId="478"/>
          <ac:cxnSpMkLst>
            <pc:docMk/>
            <pc:sldMk cId="1355116107" sldId="370"/>
            <ac:cxnSpMk id="85" creationId="{83DE58BC-A71F-5C27-99E5-8315BDDA86A6}"/>
          </ac:cxnSpMkLst>
        </pc:cxnChg>
        <pc:cxnChg chg="del mod topLvl">
          <ac:chgData name="Havur Giray" userId="c552bb00-ceec-4edf-9e51-7d9ce2c89393" providerId="ADAL" clId="{64F4694F-1AB6-4479-9D55-175F7DF81AF9}" dt="2022-09-13T09:09:26.346" v="19026" actId="478"/>
          <ac:cxnSpMkLst>
            <pc:docMk/>
            <pc:sldMk cId="1355116107" sldId="370"/>
            <ac:cxnSpMk id="86" creationId="{C0D56636-30BD-3DA9-FFB5-CA4135BEAEBF}"/>
          </ac:cxnSpMkLst>
        </pc:cxnChg>
        <pc:cxnChg chg="mod topLvl">
          <ac:chgData name="Havur Giray" userId="c552bb00-ceec-4edf-9e51-7d9ce2c89393" providerId="ADAL" clId="{64F4694F-1AB6-4479-9D55-175F7DF81AF9}" dt="2022-09-13T09:16:33.466" v="19432" actId="1035"/>
          <ac:cxnSpMkLst>
            <pc:docMk/>
            <pc:sldMk cId="1355116107" sldId="370"/>
            <ac:cxnSpMk id="87" creationId="{461E4548-FE9A-4334-599F-EB562CAEC1AA}"/>
          </ac:cxnSpMkLst>
        </pc:cxnChg>
        <pc:cxnChg chg="del mod topLvl">
          <ac:chgData name="Havur Giray" userId="c552bb00-ceec-4edf-9e51-7d9ce2c89393" providerId="ADAL" clId="{64F4694F-1AB6-4479-9D55-175F7DF81AF9}" dt="2022-09-13T09:09:28.893" v="19028" actId="478"/>
          <ac:cxnSpMkLst>
            <pc:docMk/>
            <pc:sldMk cId="1355116107" sldId="370"/>
            <ac:cxnSpMk id="88" creationId="{E4A151C9-C66C-4D78-21F0-B06668F19458}"/>
          </ac:cxnSpMkLst>
        </pc:cxnChg>
        <pc:cxnChg chg="mod topLvl">
          <ac:chgData name="Havur Giray" userId="c552bb00-ceec-4edf-9e51-7d9ce2c89393" providerId="ADAL" clId="{64F4694F-1AB6-4479-9D55-175F7DF81AF9}" dt="2022-09-13T09:16:33.466" v="19432" actId="1035"/>
          <ac:cxnSpMkLst>
            <pc:docMk/>
            <pc:sldMk cId="1355116107" sldId="370"/>
            <ac:cxnSpMk id="89" creationId="{80360440-2430-263C-D568-1A38F214DCA3}"/>
          </ac:cxnSpMkLst>
        </pc:cxnChg>
        <pc:cxnChg chg="del mod topLvl">
          <ac:chgData name="Havur Giray" userId="c552bb00-ceec-4edf-9e51-7d9ce2c89393" providerId="ADAL" clId="{64F4694F-1AB6-4479-9D55-175F7DF81AF9}" dt="2022-09-13T09:08:55.202" v="18936" actId="478"/>
          <ac:cxnSpMkLst>
            <pc:docMk/>
            <pc:sldMk cId="1355116107" sldId="370"/>
            <ac:cxnSpMk id="90" creationId="{180C7607-191D-4E82-90AD-2C3D185AF86B}"/>
          </ac:cxnSpMkLst>
        </pc:cxnChg>
        <pc:cxnChg chg="add mod">
          <ac:chgData name="Havur Giray" userId="c552bb00-ceec-4edf-9e51-7d9ce2c89393" providerId="ADAL" clId="{64F4694F-1AB6-4479-9D55-175F7DF81AF9}" dt="2022-09-13T09:49:21.136" v="19860" actId="1037"/>
          <ac:cxnSpMkLst>
            <pc:docMk/>
            <pc:sldMk cId="1355116107" sldId="370"/>
            <ac:cxnSpMk id="95" creationId="{04F0D73D-F71A-D580-9992-491F2DCC1C3B}"/>
          </ac:cxnSpMkLst>
        </pc:cxnChg>
      </pc:sldChg>
      <pc:sldChg chg="addSp delSp modSp add mod">
        <pc:chgData name="Havur Giray" userId="c552bb00-ceec-4edf-9e51-7d9ce2c89393" providerId="ADAL" clId="{64F4694F-1AB6-4479-9D55-175F7DF81AF9}" dt="2022-09-13T10:03:27.623" v="20231"/>
        <pc:sldMkLst>
          <pc:docMk/>
          <pc:sldMk cId="3004853370" sldId="371"/>
        </pc:sldMkLst>
        <pc:spChg chg="add mod">
          <ac:chgData name="Havur Giray" userId="c552bb00-ceec-4edf-9e51-7d9ce2c89393" providerId="ADAL" clId="{64F4694F-1AB6-4479-9D55-175F7DF81AF9}" dt="2022-09-13T10:03:27.623" v="20231"/>
          <ac:spMkLst>
            <pc:docMk/>
            <pc:sldMk cId="3004853370" sldId="371"/>
            <ac:spMk id="2" creationId="{0E04E556-CACB-1823-DF30-02740EC7D67D}"/>
          </ac:spMkLst>
        </pc:spChg>
        <pc:spChg chg="del">
          <ac:chgData name="Havur Giray" userId="c552bb00-ceec-4edf-9e51-7d9ce2c89393" providerId="ADAL" clId="{64F4694F-1AB6-4479-9D55-175F7DF81AF9}" dt="2022-09-13T09:04:38.736" v="18704" actId="478"/>
          <ac:spMkLst>
            <pc:docMk/>
            <pc:sldMk cId="3004853370" sldId="371"/>
            <ac:spMk id="5" creationId="{78C17DA1-9F1C-608D-E932-E7D756771A25}"/>
          </ac:spMkLst>
        </pc:spChg>
        <pc:spChg chg="mod">
          <ac:chgData name="Havur Giray" userId="c552bb00-ceec-4edf-9e51-7d9ce2c89393" providerId="ADAL" clId="{64F4694F-1AB6-4479-9D55-175F7DF81AF9}" dt="2022-09-13T08:52:56.801" v="18517" actId="20577"/>
          <ac:spMkLst>
            <pc:docMk/>
            <pc:sldMk cId="3004853370" sldId="371"/>
            <ac:spMk id="7" creationId="{634D5044-2B3F-B3B1-4335-7732798CFEDF}"/>
          </ac:spMkLst>
        </pc:spChg>
        <pc:picChg chg="del">
          <ac:chgData name="Havur Giray" userId="c552bb00-ceec-4edf-9e51-7d9ce2c89393" providerId="ADAL" clId="{64F4694F-1AB6-4479-9D55-175F7DF81AF9}" dt="2022-09-13T07:42:04.048" v="15172" actId="478"/>
          <ac:picMkLst>
            <pc:docMk/>
            <pc:sldMk cId="3004853370" sldId="371"/>
            <ac:picMk id="10" creationId="{F9B27EDC-C980-782C-2A8D-1652ECE3CC70}"/>
          </ac:picMkLst>
        </pc:picChg>
      </pc:sldChg>
      <pc:sldChg chg="addSp delSp modSp add del mod addAnim delAnim modAnim">
        <pc:chgData name="Havur Giray" userId="c552bb00-ceec-4edf-9e51-7d9ce2c89393" providerId="ADAL" clId="{64F4694F-1AB6-4479-9D55-175F7DF81AF9}" dt="2022-09-13T09:47:22.524" v="19839" actId="47"/>
        <pc:sldMkLst>
          <pc:docMk/>
          <pc:sldMk cId="1684540594" sldId="372"/>
        </pc:sldMkLst>
        <pc:spChg chg="del">
          <ac:chgData name="Havur Giray" userId="c552bb00-ceec-4edf-9e51-7d9ce2c89393" providerId="ADAL" clId="{64F4694F-1AB6-4479-9D55-175F7DF81AF9}" dt="2022-09-13T09:04:40.918" v="18705" actId="478"/>
          <ac:spMkLst>
            <pc:docMk/>
            <pc:sldMk cId="1684540594" sldId="372"/>
            <ac:spMk id="5" creationId="{78C17DA1-9F1C-608D-E932-E7D756771A25}"/>
          </ac:spMkLst>
        </pc:spChg>
        <pc:spChg chg="mod">
          <ac:chgData name="Havur Giray" userId="c552bb00-ceec-4edf-9e51-7d9ce2c89393" providerId="ADAL" clId="{64F4694F-1AB6-4479-9D55-175F7DF81AF9}" dt="2022-09-13T08:52:53.343" v="18516" actId="20577"/>
          <ac:spMkLst>
            <pc:docMk/>
            <pc:sldMk cId="1684540594" sldId="372"/>
            <ac:spMk id="7" creationId="{634D5044-2B3F-B3B1-4335-7732798CFEDF}"/>
          </ac:spMkLst>
        </pc:spChg>
        <pc:spChg chg="add del mod">
          <ac:chgData name="Havur Giray" userId="c552bb00-ceec-4edf-9e51-7d9ce2c89393" providerId="ADAL" clId="{64F4694F-1AB6-4479-9D55-175F7DF81AF9}" dt="2022-09-13T09:47:14.790" v="19836" actId="478"/>
          <ac:spMkLst>
            <pc:docMk/>
            <pc:sldMk cId="1684540594" sldId="372"/>
            <ac:spMk id="12" creationId="{94BA1DDC-2C90-1AED-3951-A54AE55E4CF8}"/>
          </ac:spMkLst>
        </pc:spChg>
        <pc:grpChg chg="add del mod">
          <ac:chgData name="Havur Giray" userId="c552bb00-ceec-4edf-9e51-7d9ce2c89393" providerId="ADAL" clId="{64F4694F-1AB6-4479-9D55-175F7DF81AF9}" dt="2022-09-13T09:47:15.636" v="19837" actId="478"/>
          <ac:grpSpMkLst>
            <pc:docMk/>
            <pc:sldMk cId="1684540594" sldId="372"/>
            <ac:grpSpMk id="11" creationId="{3A56A1F9-ECEB-7F44-86C3-76B40A1AE302}"/>
          </ac:grpSpMkLst>
        </pc:grpChg>
        <pc:picChg chg="add mod modCrop">
          <ac:chgData name="Havur Giray" userId="c552bb00-ceec-4edf-9e51-7d9ce2c89393" providerId="ADAL" clId="{64F4694F-1AB6-4479-9D55-175F7DF81AF9}" dt="2022-09-13T07:44:00.347" v="15286" actId="164"/>
          <ac:picMkLst>
            <pc:docMk/>
            <pc:sldMk cId="1684540594" sldId="372"/>
            <ac:picMk id="3" creationId="{34C9691D-0244-BA74-300D-BC33CFC4343D}"/>
          </ac:picMkLst>
        </pc:picChg>
        <pc:picChg chg="add mod modCrop">
          <ac:chgData name="Havur Giray" userId="c552bb00-ceec-4edf-9e51-7d9ce2c89393" providerId="ADAL" clId="{64F4694F-1AB6-4479-9D55-175F7DF81AF9}" dt="2022-09-13T07:44:00.347" v="15286" actId="164"/>
          <ac:picMkLst>
            <pc:docMk/>
            <pc:sldMk cId="1684540594" sldId="372"/>
            <ac:picMk id="6" creationId="{6A654F31-1E7D-920C-0388-669FC8CA499C}"/>
          </ac:picMkLst>
        </pc:picChg>
        <pc:picChg chg="add mod modCrop">
          <ac:chgData name="Havur Giray" userId="c552bb00-ceec-4edf-9e51-7d9ce2c89393" providerId="ADAL" clId="{64F4694F-1AB6-4479-9D55-175F7DF81AF9}" dt="2022-09-13T07:44:00.347" v="15286" actId="164"/>
          <ac:picMkLst>
            <pc:docMk/>
            <pc:sldMk cId="1684540594" sldId="372"/>
            <ac:picMk id="10" creationId="{E9625049-3866-AF5A-AE8D-182B6AB5A927}"/>
          </ac:picMkLst>
        </pc:picChg>
      </pc:sldChg>
      <pc:sldChg chg="add del">
        <pc:chgData name="Havur Giray" userId="c552bb00-ceec-4edf-9e51-7d9ce2c89393" providerId="ADAL" clId="{64F4694F-1AB6-4479-9D55-175F7DF81AF9}" dt="2022-09-13T08:15:30.361" v="16894" actId="47"/>
        <pc:sldMkLst>
          <pc:docMk/>
          <pc:sldMk cId="3438991759" sldId="373"/>
        </pc:sldMkLst>
      </pc:sldChg>
      <pc:sldChg chg="addSp delSp modSp add mod">
        <pc:chgData name="Havur Giray" userId="c552bb00-ceec-4edf-9e51-7d9ce2c89393" providerId="ADAL" clId="{64F4694F-1AB6-4479-9D55-175F7DF81AF9}" dt="2022-09-13T10:02:59.035" v="20205"/>
        <pc:sldMkLst>
          <pc:docMk/>
          <pc:sldMk cId="2139279499" sldId="374"/>
        </pc:sldMkLst>
        <pc:spChg chg="add mod">
          <ac:chgData name="Havur Giray" userId="c552bb00-ceec-4edf-9e51-7d9ce2c89393" providerId="ADAL" clId="{64F4694F-1AB6-4479-9D55-175F7DF81AF9}" dt="2022-09-13T08:59:54.293" v="18696" actId="20577"/>
          <ac:spMkLst>
            <pc:docMk/>
            <pc:sldMk cId="2139279499" sldId="374"/>
            <ac:spMk id="3" creationId="{C507E3B1-7DBF-76D3-4796-1ECF1C245667}"/>
          </ac:spMkLst>
        </pc:spChg>
        <pc:spChg chg="del">
          <ac:chgData name="Havur Giray" userId="c552bb00-ceec-4edf-9e51-7d9ce2c89393" providerId="ADAL" clId="{64F4694F-1AB6-4479-9D55-175F7DF81AF9}" dt="2022-09-13T08:53:32.515" v="18533" actId="478"/>
          <ac:spMkLst>
            <pc:docMk/>
            <pc:sldMk cId="2139279499" sldId="374"/>
            <ac:spMk id="4" creationId="{2C5506CF-C6A3-1C7B-DA1C-D468A5AEA7D7}"/>
          </ac:spMkLst>
        </pc:spChg>
        <pc:spChg chg="add del">
          <ac:chgData name="Havur Giray" userId="c552bb00-ceec-4edf-9e51-7d9ce2c89393" providerId="ADAL" clId="{64F4694F-1AB6-4479-9D55-175F7DF81AF9}" dt="2022-09-13T08:07:44.508" v="16526" actId="11529"/>
          <ac:spMkLst>
            <pc:docMk/>
            <pc:sldMk cId="2139279499" sldId="374"/>
            <ac:spMk id="5" creationId="{C9C90B1F-BC3F-E23F-84BF-A17F042F369A}"/>
          </ac:spMkLst>
        </pc:spChg>
        <pc:spChg chg="add mod">
          <ac:chgData name="Havur Giray" userId="c552bb00-ceec-4edf-9e51-7d9ce2c89393" providerId="ADAL" clId="{64F4694F-1AB6-4479-9D55-175F7DF81AF9}" dt="2022-09-13T08:14:43.292" v="16840" actId="1038"/>
          <ac:spMkLst>
            <pc:docMk/>
            <pc:sldMk cId="2139279499" sldId="374"/>
            <ac:spMk id="7" creationId="{39E65359-2628-0C32-55F7-DC2F1536E7B4}"/>
          </ac:spMkLst>
        </pc:spChg>
        <pc:spChg chg="mod">
          <ac:chgData name="Havur Giray" userId="c552bb00-ceec-4edf-9e51-7d9ce2c89393" providerId="ADAL" clId="{64F4694F-1AB6-4479-9D55-175F7DF81AF9}" dt="2022-09-13T08:15:16.889" v="16892" actId="1038"/>
          <ac:spMkLst>
            <pc:docMk/>
            <pc:sldMk cId="2139279499" sldId="374"/>
            <ac:spMk id="8" creationId="{5337D6F7-D769-4AD4-9E0B-8A424577A584}"/>
          </ac:spMkLst>
        </pc:spChg>
        <pc:spChg chg="mod">
          <ac:chgData name="Havur Giray" userId="c552bb00-ceec-4edf-9e51-7d9ce2c89393" providerId="ADAL" clId="{64F4694F-1AB6-4479-9D55-175F7DF81AF9}" dt="2022-09-13T08:15:16.889" v="16892" actId="1038"/>
          <ac:spMkLst>
            <pc:docMk/>
            <pc:sldMk cId="2139279499" sldId="374"/>
            <ac:spMk id="10" creationId="{A8180CCA-D0CA-9DB3-3BA5-9F7DC54CE4C2}"/>
          </ac:spMkLst>
        </pc:spChg>
        <pc:spChg chg="add mod">
          <ac:chgData name="Havur Giray" userId="c552bb00-ceec-4edf-9e51-7d9ce2c89393" providerId="ADAL" clId="{64F4694F-1AB6-4479-9D55-175F7DF81AF9}" dt="2022-09-13T08:14:43.292" v="16840" actId="1038"/>
          <ac:spMkLst>
            <pc:docMk/>
            <pc:sldMk cId="2139279499" sldId="374"/>
            <ac:spMk id="11" creationId="{09CCE020-8811-B3C2-CDE0-2D469DF4E20E}"/>
          </ac:spMkLst>
        </pc:spChg>
        <pc:spChg chg="mod">
          <ac:chgData name="Havur Giray" userId="c552bb00-ceec-4edf-9e51-7d9ce2c89393" providerId="ADAL" clId="{64F4694F-1AB6-4479-9D55-175F7DF81AF9}" dt="2022-09-13T08:15:16.889" v="16892" actId="1038"/>
          <ac:spMkLst>
            <pc:docMk/>
            <pc:sldMk cId="2139279499" sldId="374"/>
            <ac:spMk id="12" creationId="{F945E321-8B71-B4F7-9249-5D2D106755A0}"/>
          </ac:spMkLst>
        </pc:spChg>
        <pc:spChg chg="mod">
          <ac:chgData name="Havur Giray" userId="c552bb00-ceec-4edf-9e51-7d9ce2c89393" providerId="ADAL" clId="{64F4694F-1AB6-4479-9D55-175F7DF81AF9}" dt="2022-09-13T08:15:16.889" v="16892" actId="1038"/>
          <ac:spMkLst>
            <pc:docMk/>
            <pc:sldMk cId="2139279499" sldId="374"/>
            <ac:spMk id="13" creationId="{E00D3DB9-5D96-9C05-1136-BEC39778C480}"/>
          </ac:spMkLst>
        </pc:spChg>
        <pc:spChg chg="mod">
          <ac:chgData name="Havur Giray" userId="c552bb00-ceec-4edf-9e51-7d9ce2c89393" providerId="ADAL" clId="{64F4694F-1AB6-4479-9D55-175F7DF81AF9}" dt="2022-09-13T08:15:16.889" v="16892" actId="1038"/>
          <ac:spMkLst>
            <pc:docMk/>
            <pc:sldMk cId="2139279499" sldId="374"/>
            <ac:spMk id="15" creationId="{521F9B9C-AFE4-84C2-1A7C-738C3A987999}"/>
          </ac:spMkLst>
        </pc:spChg>
        <pc:spChg chg="add mod">
          <ac:chgData name="Havur Giray" userId="c552bb00-ceec-4edf-9e51-7d9ce2c89393" providerId="ADAL" clId="{64F4694F-1AB6-4479-9D55-175F7DF81AF9}" dt="2022-09-13T08:14:43.292" v="16840" actId="1038"/>
          <ac:spMkLst>
            <pc:docMk/>
            <pc:sldMk cId="2139279499" sldId="374"/>
            <ac:spMk id="16" creationId="{CA76CC0D-1254-0D20-E401-F48B70953DC4}"/>
          </ac:spMkLst>
        </pc:spChg>
        <pc:spChg chg="mod">
          <ac:chgData name="Havur Giray" userId="c552bb00-ceec-4edf-9e51-7d9ce2c89393" providerId="ADAL" clId="{64F4694F-1AB6-4479-9D55-175F7DF81AF9}" dt="2022-09-13T08:15:16.889" v="16892" actId="1038"/>
          <ac:spMkLst>
            <pc:docMk/>
            <pc:sldMk cId="2139279499" sldId="374"/>
            <ac:spMk id="17" creationId="{9D51779E-670F-6AC7-3E9A-CE1113662DFD}"/>
          </ac:spMkLst>
        </pc:spChg>
        <pc:spChg chg="mod">
          <ac:chgData name="Havur Giray" userId="c552bb00-ceec-4edf-9e51-7d9ce2c89393" providerId="ADAL" clId="{64F4694F-1AB6-4479-9D55-175F7DF81AF9}" dt="2022-09-13T08:15:16.889" v="16892" actId="1038"/>
          <ac:spMkLst>
            <pc:docMk/>
            <pc:sldMk cId="2139279499" sldId="374"/>
            <ac:spMk id="18" creationId="{DF1952F6-4038-4572-12B4-94ED7DBAC42C}"/>
          </ac:spMkLst>
        </pc:spChg>
        <pc:spChg chg="mod">
          <ac:chgData name="Havur Giray" userId="c552bb00-ceec-4edf-9e51-7d9ce2c89393" providerId="ADAL" clId="{64F4694F-1AB6-4479-9D55-175F7DF81AF9}" dt="2022-09-13T08:15:16.889" v="16892" actId="1038"/>
          <ac:spMkLst>
            <pc:docMk/>
            <pc:sldMk cId="2139279499" sldId="374"/>
            <ac:spMk id="20" creationId="{0CB5CF1C-F3BD-82EF-56C5-81E3573209D4}"/>
          </ac:spMkLst>
        </pc:spChg>
        <pc:spChg chg="add mod">
          <ac:chgData name="Havur Giray" userId="c552bb00-ceec-4edf-9e51-7d9ce2c89393" providerId="ADAL" clId="{64F4694F-1AB6-4479-9D55-175F7DF81AF9}" dt="2022-09-13T08:14:43.292" v="16840" actId="1038"/>
          <ac:spMkLst>
            <pc:docMk/>
            <pc:sldMk cId="2139279499" sldId="374"/>
            <ac:spMk id="21" creationId="{D22448D3-A88D-1343-B409-C1B0973445CB}"/>
          </ac:spMkLst>
        </pc:spChg>
        <pc:spChg chg="mod">
          <ac:chgData name="Havur Giray" userId="c552bb00-ceec-4edf-9e51-7d9ce2c89393" providerId="ADAL" clId="{64F4694F-1AB6-4479-9D55-175F7DF81AF9}" dt="2022-09-13T08:15:16.889" v="16892" actId="1038"/>
          <ac:spMkLst>
            <pc:docMk/>
            <pc:sldMk cId="2139279499" sldId="374"/>
            <ac:spMk id="22" creationId="{31C83896-267B-FFBB-C0E3-298B6263EDFC}"/>
          </ac:spMkLst>
        </pc:spChg>
        <pc:spChg chg="mod">
          <ac:chgData name="Havur Giray" userId="c552bb00-ceec-4edf-9e51-7d9ce2c89393" providerId="ADAL" clId="{64F4694F-1AB6-4479-9D55-175F7DF81AF9}" dt="2022-09-13T08:15:16.889" v="16892" actId="1038"/>
          <ac:spMkLst>
            <pc:docMk/>
            <pc:sldMk cId="2139279499" sldId="374"/>
            <ac:spMk id="24" creationId="{A6A64F9A-9157-EEE2-2862-9F2F78411AE6}"/>
          </ac:spMkLst>
        </pc:spChg>
        <pc:spChg chg="add mod">
          <ac:chgData name="Havur Giray" userId="c552bb00-ceec-4edf-9e51-7d9ce2c89393" providerId="ADAL" clId="{64F4694F-1AB6-4479-9D55-175F7DF81AF9}" dt="2022-09-13T08:14:43.292" v="16840" actId="1038"/>
          <ac:spMkLst>
            <pc:docMk/>
            <pc:sldMk cId="2139279499" sldId="374"/>
            <ac:spMk id="25" creationId="{00AEB92A-2576-83A3-5D03-DB7E0D7D6540}"/>
          </ac:spMkLst>
        </pc:spChg>
        <pc:spChg chg="mod">
          <ac:chgData name="Havur Giray" userId="c552bb00-ceec-4edf-9e51-7d9ce2c89393" providerId="ADAL" clId="{64F4694F-1AB6-4479-9D55-175F7DF81AF9}" dt="2022-09-13T08:15:16.889" v="16892" actId="1038"/>
          <ac:spMkLst>
            <pc:docMk/>
            <pc:sldMk cId="2139279499" sldId="374"/>
            <ac:spMk id="26" creationId="{4BB2AB1F-D19F-C381-FC7A-7F3ECF9B8C8D}"/>
          </ac:spMkLst>
        </pc:spChg>
        <pc:spChg chg="mod">
          <ac:chgData name="Havur Giray" userId="c552bb00-ceec-4edf-9e51-7d9ce2c89393" providerId="ADAL" clId="{64F4694F-1AB6-4479-9D55-175F7DF81AF9}" dt="2022-09-13T08:15:16.889" v="16892" actId="1038"/>
          <ac:spMkLst>
            <pc:docMk/>
            <pc:sldMk cId="2139279499" sldId="374"/>
            <ac:spMk id="28" creationId="{611404AC-903C-8554-65F3-CE28196FAB22}"/>
          </ac:spMkLst>
        </pc:spChg>
        <pc:spChg chg="add mod">
          <ac:chgData name="Havur Giray" userId="c552bb00-ceec-4edf-9e51-7d9ce2c89393" providerId="ADAL" clId="{64F4694F-1AB6-4479-9D55-175F7DF81AF9}" dt="2022-09-13T08:14:43.292" v="16840" actId="1038"/>
          <ac:spMkLst>
            <pc:docMk/>
            <pc:sldMk cId="2139279499" sldId="374"/>
            <ac:spMk id="29" creationId="{B9951B35-4AA4-44D4-9282-A4662F3DAC15}"/>
          </ac:spMkLst>
        </pc:spChg>
        <pc:spChg chg="add mod">
          <ac:chgData name="Havur Giray" userId="c552bb00-ceec-4edf-9e51-7d9ce2c89393" providerId="ADAL" clId="{64F4694F-1AB6-4479-9D55-175F7DF81AF9}" dt="2022-09-13T08:14:43.292" v="16840" actId="1038"/>
          <ac:spMkLst>
            <pc:docMk/>
            <pc:sldMk cId="2139279499" sldId="374"/>
            <ac:spMk id="32" creationId="{90C72DBD-9117-484E-6248-B045DF79858B}"/>
          </ac:spMkLst>
        </pc:spChg>
        <pc:spChg chg="add mod">
          <ac:chgData name="Havur Giray" userId="c552bb00-ceec-4edf-9e51-7d9ce2c89393" providerId="ADAL" clId="{64F4694F-1AB6-4479-9D55-175F7DF81AF9}" dt="2022-09-13T08:14:43.292" v="16840" actId="1038"/>
          <ac:spMkLst>
            <pc:docMk/>
            <pc:sldMk cId="2139279499" sldId="374"/>
            <ac:spMk id="35" creationId="{94EA3FAE-318B-B5D5-AB46-633CAD7976BD}"/>
          </ac:spMkLst>
        </pc:spChg>
        <pc:spChg chg="add mod">
          <ac:chgData name="Havur Giray" userId="c552bb00-ceec-4edf-9e51-7d9ce2c89393" providerId="ADAL" clId="{64F4694F-1AB6-4479-9D55-175F7DF81AF9}" dt="2022-09-13T08:14:43.292" v="16840" actId="1038"/>
          <ac:spMkLst>
            <pc:docMk/>
            <pc:sldMk cId="2139279499" sldId="374"/>
            <ac:spMk id="38" creationId="{D913318D-3D78-D786-293D-EA550C398C12}"/>
          </ac:spMkLst>
        </pc:spChg>
        <pc:spChg chg="add mod">
          <ac:chgData name="Havur Giray" userId="c552bb00-ceec-4edf-9e51-7d9ce2c89393" providerId="ADAL" clId="{64F4694F-1AB6-4479-9D55-175F7DF81AF9}" dt="2022-09-13T08:14:43.292" v="16840" actId="1038"/>
          <ac:spMkLst>
            <pc:docMk/>
            <pc:sldMk cId="2139279499" sldId="374"/>
            <ac:spMk id="42" creationId="{B244724B-E5B8-0B05-B261-4B6DB2EE50D3}"/>
          </ac:spMkLst>
        </pc:spChg>
        <pc:spChg chg="add mod">
          <ac:chgData name="Havur Giray" userId="c552bb00-ceec-4edf-9e51-7d9ce2c89393" providerId="ADAL" clId="{64F4694F-1AB6-4479-9D55-175F7DF81AF9}" dt="2022-09-13T08:14:43.292" v="16840" actId="1038"/>
          <ac:spMkLst>
            <pc:docMk/>
            <pc:sldMk cId="2139279499" sldId="374"/>
            <ac:spMk id="46" creationId="{58B31216-05DE-EE8C-31ED-1B83F97E4119}"/>
          </ac:spMkLst>
        </pc:spChg>
        <pc:spChg chg="add mod">
          <ac:chgData name="Havur Giray" userId="c552bb00-ceec-4edf-9e51-7d9ce2c89393" providerId="ADAL" clId="{64F4694F-1AB6-4479-9D55-175F7DF81AF9}" dt="2022-09-13T08:14:43.292" v="16840" actId="1038"/>
          <ac:spMkLst>
            <pc:docMk/>
            <pc:sldMk cId="2139279499" sldId="374"/>
            <ac:spMk id="49" creationId="{AFBBAA8D-701C-27B3-8408-157622D1FB16}"/>
          </ac:spMkLst>
        </pc:spChg>
        <pc:spChg chg="add mod">
          <ac:chgData name="Havur Giray" userId="c552bb00-ceec-4edf-9e51-7d9ce2c89393" providerId="ADAL" clId="{64F4694F-1AB6-4479-9D55-175F7DF81AF9}" dt="2022-09-13T08:14:43.292" v="16840" actId="1038"/>
          <ac:spMkLst>
            <pc:docMk/>
            <pc:sldMk cId="2139279499" sldId="374"/>
            <ac:spMk id="52" creationId="{13D39A90-4E34-4D0B-D1E5-9038F3798AA0}"/>
          </ac:spMkLst>
        </pc:spChg>
        <pc:spChg chg="mod">
          <ac:chgData name="Havur Giray" userId="c552bb00-ceec-4edf-9e51-7d9ce2c89393" providerId="ADAL" clId="{64F4694F-1AB6-4479-9D55-175F7DF81AF9}" dt="2022-09-13T08:14:43.292" v="16840" actId="1038"/>
          <ac:spMkLst>
            <pc:docMk/>
            <pc:sldMk cId="2139279499" sldId="374"/>
            <ac:spMk id="98" creationId="{24D56C60-236F-3204-D426-8880D12EFA7C}"/>
          </ac:spMkLst>
        </pc:spChg>
        <pc:spChg chg="del">
          <ac:chgData name="Havur Giray" userId="c552bb00-ceec-4edf-9e51-7d9ce2c89393" providerId="ADAL" clId="{64F4694F-1AB6-4479-9D55-175F7DF81AF9}" dt="2022-09-13T08:06:41.230" v="16519" actId="478"/>
          <ac:spMkLst>
            <pc:docMk/>
            <pc:sldMk cId="2139279499" sldId="374"/>
            <ac:spMk id="137" creationId="{3EBD690F-CE8E-227B-72B7-A9358CFDAA26}"/>
          </ac:spMkLst>
        </pc:spChg>
        <pc:spChg chg="add mod">
          <ac:chgData name="Havur Giray" userId="c552bb00-ceec-4edf-9e51-7d9ce2c89393" providerId="ADAL" clId="{64F4694F-1AB6-4479-9D55-175F7DF81AF9}" dt="2022-09-13T10:02:59.035" v="20205"/>
          <ac:spMkLst>
            <pc:docMk/>
            <pc:sldMk cId="2139279499" sldId="374"/>
            <ac:spMk id="146" creationId="{300C8A01-CBA3-C8F2-4CA3-AAA617BBF5D8}"/>
          </ac:spMkLst>
        </pc:spChg>
        <pc:grpChg chg="mod">
          <ac:chgData name="Havur Giray" userId="c552bb00-ceec-4edf-9e51-7d9ce2c89393" providerId="ADAL" clId="{64F4694F-1AB6-4479-9D55-175F7DF81AF9}" dt="2022-09-13T08:14:43.292" v="16840" actId="1038"/>
          <ac:grpSpMkLst>
            <pc:docMk/>
            <pc:sldMk cId="2139279499" sldId="374"/>
            <ac:grpSpMk id="96" creationId="{5306F072-B1B6-C2B9-F714-C1933EF9AB5F}"/>
          </ac:grpSpMkLst>
        </pc:grpChg>
        <pc:grpChg chg="mod">
          <ac:chgData name="Havur Giray" userId="c552bb00-ceec-4edf-9e51-7d9ce2c89393" providerId="ADAL" clId="{64F4694F-1AB6-4479-9D55-175F7DF81AF9}" dt="2022-09-13T08:14:43.292" v="16840" actId="1038"/>
          <ac:grpSpMkLst>
            <pc:docMk/>
            <pc:sldMk cId="2139279499" sldId="374"/>
            <ac:grpSpMk id="99" creationId="{211DE8D0-971F-A319-B738-8185F5336326}"/>
          </ac:grpSpMkLst>
        </pc:grpChg>
        <pc:graphicFrameChg chg="del">
          <ac:chgData name="Havur Giray" userId="c552bb00-ceec-4edf-9e51-7d9ce2c89393" providerId="ADAL" clId="{64F4694F-1AB6-4479-9D55-175F7DF81AF9}" dt="2022-09-13T08:06:41.230" v="16519" actId="478"/>
          <ac:graphicFrameMkLst>
            <pc:docMk/>
            <pc:sldMk cId="2139279499" sldId="374"/>
            <ac:graphicFrameMk id="139" creationId="{B076E777-5BCF-159A-7228-2FF6D337ACB8}"/>
          </ac:graphicFrameMkLst>
        </pc:graphicFrameChg>
        <pc:graphicFrameChg chg="del">
          <ac:chgData name="Havur Giray" userId="c552bb00-ceec-4edf-9e51-7d9ce2c89393" providerId="ADAL" clId="{64F4694F-1AB6-4479-9D55-175F7DF81AF9}" dt="2022-09-13T08:06:41.230" v="16519" actId="478"/>
          <ac:graphicFrameMkLst>
            <pc:docMk/>
            <pc:sldMk cId="2139279499" sldId="374"/>
            <ac:graphicFrameMk id="141" creationId="{9E99AC11-ECF5-E372-1B62-713B6ADE758D}"/>
          </ac:graphicFrameMkLst>
        </pc:graphicFrameChg>
        <pc:graphicFrameChg chg="del">
          <ac:chgData name="Havur Giray" userId="c552bb00-ceec-4edf-9e51-7d9ce2c89393" providerId="ADAL" clId="{64F4694F-1AB6-4479-9D55-175F7DF81AF9}" dt="2022-09-13T08:06:41.230" v="16519" actId="478"/>
          <ac:graphicFrameMkLst>
            <pc:docMk/>
            <pc:sldMk cId="2139279499" sldId="374"/>
            <ac:graphicFrameMk id="145" creationId="{291E7563-7ABF-A28C-6C66-F3A4C55C5515}"/>
          </ac:graphicFrameMkLst>
        </pc:graphicFrameChg>
        <pc:graphicFrameChg chg="del">
          <ac:chgData name="Havur Giray" userId="c552bb00-ceec-4edf-9e51-7d9ce2c89393" providerId="ADAL" clId="{64F4694F-1AB6-4479-9D55-175F7DF81AF9}" dt="2022-09-13T08:06:41.230" v="16519" actId="478"/>
          <ac:graphicFrameMkLst>
            <pc:docMk/>
            <pc:sldMk cId="2139279499" sldId="374"/>
            <ac:graphicFrameMk id="147" creationId="{92431197-1EE9-CDCC-FDED-5FA80F745575}"/>
          </ac:graphicFrameMkLst>
        </pc:graphicFrameChg>
        <pc:cxnChg chg="add mod">
          <ac:chgData name="Havur Giray" userId="c552bb00-ceec-4edf-9e51-7d9ce2c89393" providerId="ADAL" clId="{64F4694F-1AB6-4479-9D55-175F7DF81AF9}" dt="2022-09-13T08:14:43.292" v="16840" actId="1038"/>
          <ac:cxnSpMkLst>
            <pc:docMk/>
            <pc:sldMk cId="2139279499" sldId="374"/>
            <ac:cxnSpMk id="56" creationId="{12AA6679-A4FD-3F20-BC67-0AC05DBDFDD7}"/>
          </ac:cxnSpMkLst>
        </pc:cxnChg>
        <pc:cxnChg chg="add mod">
          <ac:chgData name="Havur Giray" userId="c552bb00-ceec-4edf-9e51-7d9ce2c89393" providerId="ADAL" clId="{64F4694F-1AB6-4479-9D55-175F7DF81AF9}" dt="2022-09-13T08:14:43.292" v="16840" actId="1038"/>
          <ac:cxnSpMkLst>
            <pc:docMk/>
            <pc:sldMk cId="2139279499" sldId="374"/>
            <ac:cxnSpMk id="59" creationId="{73ECA58B-5A05-54F4-AA62-98F0AD6511FE}"/>
          </ac:cxnSpMkLst>
        </pc:cxnChg>
        <pc:cxnChg chg="add mod">
          <ac:chgData name="Havur Giray" userId="c552bb00-ceec-4edf-9e51-7d9ce2c89393" providerId="ADAL" clId="{64F4694F-1AB6-4479-9D55-175F7DF81AF9}" dt="2022-09-13T08:14:43.292" v="16840" actId="1038"/>
          <ac:cxnSpMkLst>
            <pc:docMk/>
            <pc:sldMk cId="2139279499" sldId="374"/>
            <ac:cxnSpMk id="64" creationId="{78BBC036-6EDC-943A-1B7E-1BE2F320C791}"/>
          </ac:cxnSpMkLst>
        </pc:cxnChg>
        <pc:cxnChg chg="add mod">
          <ac:chgData name="Havur Giray" userId="c552bb00-ceec-4edf-9e51-7d9ce2c89393" providerId="ADAL" clId="{64F4694F-1AB6-4479-9D55-175F7DF81AF9}" dt="2022-09-13T08:14:43.292" v="16840" actId="1038"/>
          <ac:cxnSpMkLst>
            <pc:docMk/>
            <pc:sldMk cId="2139279499" sldId="374"/>
            <ac:cxnSpMk id="70" creationId="{C79760A8-837C-F94A-8E88-725E42F79C63}"/>
          </ac:cxnSpMkLst>
        </pc:cxnChg>
        <pc:cxnChg chg="add mod">
          <ac:chgData name="Havur Giray" userId="c552bb00-ceec-4edf-9e51-7d9ce2c89393" providerId="ADAL" clId="{64F4694F-1AB6-4479-9D55-175F7DF81AF9}" dt="2022-09-13T08:14:43.292" v="16840" actId="1038"/>
          <ac:cxnSpMkLst>
            <pc:docMk/>
            <pc:sldMk cId="2139279499" sldId="374"/>
            <ac:cxnSpMk id="76" creationId="{CDF26E08-7BFF-986D-E332-503A5E6E18BC}"/>
          </ac:cxnSpMkLst>
        </pc:cxnChg>
        <pc:cxnChg chg="add mod">
          <ac:chgData name="Havur Giray" userId="c552bb00-ceec-4edf-9e51-7d9ce2c89393" providerId="ADAL" clId="{64F4694F-1AB6-4479-9D55-175F7DF81AF9}" dt="2022-09-13T08:14:43.292" v="16840" actId="1038"/>
          <ac:cxnSpMkLst>
            <pc:docMk/>
            <pc:sldMk cId="2139279499" sldId="374"/>
            <ac:cxnSpMk id="82" creationId="{C741617B-EB5D-0C0E-D162-0E9B0ED724EB}"/>
          </ac:cxnSpMkLst>
        </pc:cxnChg>
        <pc:cxnChg chg="add mod">
          <ac:chgData name="Havur Giray" userId="c552bb00-ceec-4edf-9e51-7d9ce2c89393" providerId="ADAL" clId="{64F4694F-1AB6-4479-9D55-175F7DF81AF9}" dt="2022-09-13T08:14:43.292" v="16840" actId="1038"/>
          <ac:cxnSpMkLst>
            <pc:docMk/>
            <pc:sldMk cId="2139279499" sldId="374"/>
            <ac:cxnSpMk id="88" creationId="{48CAF907-A989-6C31-A7D9-8F283BAA0D30}"/>
          </ac:cxnSpMkLst>
        </pc:cxnChg>
        <pc:cxnChg chg="add mod">
          <ac:chgData name="Havur Giray" userId="c552bb00-ceec-4edf-9e51-7d9ce2c89393" providerId="ADAL" clId="{64F4694F-1AB6-4479-9D55-175F7DF81AF9}" dt="2022-09-13T08:14:43.292" v="16840" actId="1038"/>
          <ac:cxnSpMkLst>
            <pc:docMk/>
            <pc:sldMk cId="2139279499" sldId="374"/>
            <ac:cxnSpMk id="94" creationId="{A04D958B-B8FE-3767-E41F-C0D181FDFBEB}"/>
          </ac:cxnSpMkLst>
        </pc:cxnChg>
        <pc:cxnChg chg="add mod">
          <ac:chgData name="Havur Giray" userId="c552bb00-ceec-4edf-9e51-7d9ce2c89393" providerId="ADAL" clId="{64F4694F-1AB6-4479-9D55-175F7DF81AF9}" dt="2022-09-13T08:14:43.292" v="16840" actId="1038"/>
          <ac:cxnSpMkLst>
            <pc:docMk/>
            <pc:sldMk cId="2139279499" sldId="374"/>
            <ac:cxnSpMk id="127" creationId="{6963002D-6EB0-3AE4-C260-1555EC33EDE7}"/>
          </ac:cxnSpMkLst>
        </pc:cxnChg>
        <pc:cxnChg chg="add mod">
          <ac:chgData name="Havur Giray" userId="c552bb00-ceec-4edf-9e51-7d9ce2c89393" providerId="ADAL" clId="{64F4694F-1AB6-4479-9D55-175F7DF81AF9}" dt="2022-09-13T08:14:43.292" v="16840" actId="1038"/>
          <ac:cxnSpMkLst>
            <pc:docMk/>
            <pc:sldMk cId="2139279499" sldId="374"/>
            <ac:cxnSpMk id="130" creationId="{7633EA25-8737-CD27-CB7B-1D17ACEFD948}"/>
          </ac:cxnSpMkLst>
        </pc:cxnChg>
        <pc:cxnChg chg="add mod">
          <ac:chgData name="Havur Giray" userId="c552bb00-ceec-4edf-9e51-7d9ce2c89393" providerId="ADAL" clId="{64F4694F-1AB6-4479-9D55-175F7DF81AF9}" dt="2022-09-13T08:14:43.292" v="16840" actId="1038"/>
          <ac:cxnSpMkLst>
            <pc:docMk/>
            <pc:sldMk cId="2139279499" sldId="374"/>
            <ac:cxnSpMk id="133" creationId="{23CB9473-700B-48C7-ABB3-18D7DEBBE737}"/>
          </ac:cxnSpMkLst>
        </pc:cxnChg>
        <pc:cxnChg chg="add mod">
          <ac:chgData name="Havur Giray" userId="c552bb00-ceec-4edf-9e51-7d9ce2c89393" providerId="ADAL" clId="{64F4694F-1AB6-4479-9D55-175F7DF81AF9}" dt="2022-09-13T08:14:43.292" v="16840" actId="1038"/>
          <ac:cxnSpMkLst>
            <pc:docMk/>
            <pc:sldMk cId="2139279499" sldId="374"/>
            <ac:cxnSpMk id="136" creationId="{F0162DFF-631A-9777-340A-C81959F21827}"/>
          </ac:cxnSpMkLst>
        </pc:cxnChg>
        <pc:cxnChg chg="add mod">
          <ac:chgData name="Havur Giray" userId="c552bb00-ceec-4edf-9e51-7d9ce2c89393" providerId="ADAL" clId="{64F4694F-1AB6-4479-9D55-175F7DF81AF9}" dt="2022-09-13T08:14:43.292" v="16840" actId="1038"/>
          <ac:cxnSpMkLst>
            <pc:docMk/>
            <pc:sldMk cId="2139279499" sldId="374"/>
            <ac:cxnSpMk id="142" creationId="{954AD127-B72E-5F4B-E514-5D5C28C5D7CA}"/>
          </ac:cxnSpMkLst>
        </pc:cxnChg>
      </pc:sldChg>
      <pc:sldChg chg="addSp delSp modSp add mod ord">
        <pc:chgData name="Havur Giray" userId="c552bb00-ceec-4edf-9e51-7d9ce2c89393" providerId="ADAL" clId="{64F4694F-1AB6-4479-9D55-175F7DF81AF9}" dt="2022-09-13T10:02:57.775" v="20204"/>
        <pc:sldMkLst>
          <pc:docMk/>
          <pc:sldMk cId="684142317" sldId="375"/>
        </pc:sldMkLst>
        <pc:spChg chg="mod">
          <ac:chgData name="Havur Giray" userId="c552bb00-ceec-4edf-9e51-7d9ce2c89393" providerId="ADAL" clId="{64F4694F-1AB6-4479-9D55-175F7DF81AF9}" dt="2022-09-13T08:59:57.368" v="18698" actId="20577"/>
          <ac:spMkLst>
            <pc:docMk/>
            <pc:sldMk cId="684142317" sldId="375"/>
            <ac:spMk id="3" creationId="{C507E3B1-7DBF-76D3-4796-1ECF1C245667}"/>
          </ac:spMkLst>
        </pc:spChg>
        <pc:spChg chg="del">
          <ac:chgData name="Havur Giray" userId="c552bb00-ceec-4edf-9e51-7d9ce2c89393" providerId="ADAL" clId="{64F4694F-1AB6-4479-9D55-175F7DF81AF9}" dt="2022-09-13T08:53:34.742" v="18534" actId="478"/>
          <ac:spMkLst>
            <pc:docMk/>
            <pc:sldMk cId="684142317" sldId="375"/>
            <ac:spMk id="4" creationId="{2C5506CF-C6A3-1C7B-DA1C-D468A5AEA7D7}"/>
          </ac:spMkLst>
        </pc:spChg>
        <pc:spChg chg="add mod">
          <ac:chgData name="Havur Giray" userId="c552bb00-ceec-4edf-9e51-7d9ce2c89393" providerId="ADAL" clId="{64F4694F-1AB6-4479-9D55-175F7DF81AF9}" dt="2022-09-13T10:02:57.775" v="20204"/>
          <ac:spMkLst>
            <pc:docMk/>
            <pc:sldMk cId="684142317" sldId="375"/>
            <ac:spMk id="5" creationId="{08732367-06D2-22B0-19E4-8EDF592FEF8C}"/>
          </ac:spMkLst>
        </pc:spChg>
        <pc:spChg chg="del">
          <ac:chgData name="Havur Giray" userId="c552bb00-ceec-4edf-9e51-7d9ce2c89393" providerId="ADAL" clId="{64F4694F-1AB6-4479-9D55-175F7DF81AF9}" dt="2022-09-13T08:14:05.487" v="16752" actId="478"/>
          <ac:spMkLst>
            <pc:docMk/>
            <pc:sldMk cId="684142317" sldId="375"/>
            <ac:spMk id="7" creationId="{39E65359-2628-0C32-55F7-DC2F1536E7B4}"/>
          </ac:spMkLst>
        </pc:spChg>
        <pc:spChg chg="mod">
          <ac:chgData name="Havur Giray" userId="c552bb00-ceec-4edf-9e51-7d9ce2c89393" providerId="ADAL" clId="{64F4694F-1AB6-4479-9D55-175F7DF81AF9}" dt="2022-09-13T08:15:24.063" v="16893" actId="1037"/>
          <ac:spMkLst>
            <pc:docMk/>
            <pc:sldMk cId="684142317" sldId="375"/>
            <ac:spMk id="8" creationId="{5337D6F7-D769-4AD4-9E0B-8A424577A584}"/>
          </ac:spMkLst>
        </pc:spChg>
        <pc:spChg chg="mod">
          <ac:chgData name="Havur Giray" userId="c552bb00-ceec-4edf-9e51-7d9ce2c89393" providerId="ADAL" clId="{64F4694F-1AB6-4479-9D55-175F7DF81AF9}" dt="2022-09-13T08:15:24.063" v="16893" actId="1037"/>
          <ac:spMkLst>
            <pc:docMk/>
            <pc:sldMk cId="684142317" sldId="375"/>
            <ac:spMk id="10" creationId="{A8180CCA-D0CA-9DB3-3BA5-9F7DC54CE4C2}"/>
          </ac:spMkLst>
        </pc:spChg>
        <pc:spChg chg="del">
          <ac:chgData name="Havur Giray" userId="c552bb00-ceec-4edf-9e51-7d9ce2c89393" providerId="ADAL" clId="{64F4694F-1AB6-4479-9D55-175F7DF81AF9}" dt="2022-09-13T08:14:05.487" v="16752" actId="478"/>
          <ac:spMkLst>
            <pc:docMk/>
            <pc:sldMk cId="684142317" sldId="375"/>
            <ac:spMk id="11" creationId="{09CCE020-8811-B3C2-CDE0-2D469DF4E20E}"/>
          </ac:spMkLst>
        </pc:spChg>
        <pc:spChg chg="mod">
          <ac:chgData name="Havur Giray" userId="c552bb00-ceec-4edf-9e51-7d9ce2c89393" providerId="ADAL" clId="{64F4694F-1AB6-4479-9D55-175F7DF81AF9}" dt="2022-09-13T08:15:24.063" v="16893" actId="1037"/>
          <ac:spMkLst>
            <pc:docMk/>
            <pc:sldMk cId="684142317" sldId="375"/>
            <ac:spMk id="12" creationId="{F945E321-8B71-B4F7-9249-5D2D106755A0}"/>
          </ac:spMkLst>
        </pc:spChg>
        <pc:spChg chg="mod">
          <ac:chgData name="Havur Giray" userId="c552bb00-ceec-4edf-9e51-7d9ce2c89393" providerId="ADAL" clId="{64F4694F-1AB6-4479-9D55-175F7DF81AF9}" dt="2022-09-13T08:15:24.063" v="16893" actId="1037"/>
          <ac:spMkLst>
            <pc:docMk/>
            <pc:sldMk cId="684142317" sldId="375"/>
            <ac:spMk id="13" creationId="{E00D3DB9-5D96-9C05-1136-BEC39778C480}"/>
          </ac:spMkLst>
        </pc:spChg>
        <pc:spChg chg="mod">
          <ac:chgData name="Havur Giray" userId="c552bb00-ceec-4edf-9e51-7d9ce2c89393" providerId="ADAL" clId="{64F4694F-1AB6-4479-9D55-175F7DF81AF9}" dt="2022-09-13T08:15:24.063" v="16893" actId="1037"/>
          <ac:spMkLst>
            <pc:docMk/>
            <pc:sldMk cId="684142317" sldId="375"/>
            <ac:spMk id="15" creationId="{521F9B9C-AFE4-84C2-1A7C-738C3A987999}"/>
          </ac:spMkLst>
        </pc:spChg>
        <pc:spChg chg="del">
          <ac:chgData name="Havur Giray" userId="c552bb00-ceec-4edf-9e51-7d9ce2c89393" providerId="ADAL" clId="{64F4694F-1AB6-4479-9D55-175F7DF81AF9}" dt="2022-09-13T08:14:05.487" v="16752" actId="478"/>
          <ac:spMkLst>
            <pc:docMk/>
            <pc:sldMk cId="684142317" sldId="375"/>
            <ac:spMk id="16" creationId="{CA76CC0D-1254-0D20-E401-F48B70953DC4}"/>
          </ac:spMkLst>
        </pc:spChg>
        <pc:spChg chg="mod">
          <ac:chgData name="Havur Giray" userId="c552bb00-ceec-4edf-9e51-7d9ce2c89393" providerId="ADAL" clId="{64F4694F-1AB6-4479-9D55-175F7DF81AF9}" dt="2022-09-13T08:15:24.063" v="16893" actId="1037"/>
          <ac:spMkLst>
            <pc:docMk/>
            <pc:sldMk cId="684142317" sldId="375"/>
            <ac:spMk id="17" creationId="{9D51779E-670F-6AC7-3E9A-CE1113662DFD}"/>
          </ac:spMkLst>
        </pc:spChg>
        <pc:spChg chg="mod">
          <ac:chgData name="Havur Giray" userId="c552bb00-ceec-4edf-9e51-7d9ce2c89393" providerId="ADAL" clId="{64F4694F-1AB6-4479-9D55-175F7DF81AF9}" dt="2022-09-13T08:15:24.063" v="16893" actId="1037"/>
          <ac:spMkLst>
            <pc:docMk/>
            <pc:sldMk cId="684142317" sldId="375"/>
            <ac:spMk id="18" creationId="{DF1952F6-4038-4572-12B4-94ED7DBAC42C}"/>
          </ac:spMkLst>
        </pc:spChg>
        <pc:spChg chg="mod">
          <ac:chgData name="Havur Giray" userId="c552bb00-ceec-4edf-9e51-7d9ce2c89393" providerId="ADAL" clId="{64F4694F-1AB6-4479-9D55-175F7DF81AF9}" dt="2022-09-13T08:15:24.063" v="16893" actId="1037"/>
          <ac:spMkLst>
            <pc:docMk/>
            <pc:sldMk cId="684142317" sldId="375"/>
            <ac:spMk id="20" creationId="{0CB5CF1C-F3BD-82EF-56C5-81E3573209D4}"/>
          </ac:spMkLst>
        </pc:spChg>
        <pc:spChg chg="del">
          <ac:chgData name="Havur Giray" userId="c552bb00-ceec-4edf-9e51-7d9ce2c89393" providerId="ADAL" clId="{64F4694F-1AB6-4479-9D55-175F7DF81AF9}" dt="2022-09-13T08:14:05.487" v="16752" actId="478"/>
          <ac:spMkLst>
            <pc:docMk/>
            <pc:sldMk cId="684142317" sldId="375"/>
            <ac:spMk id="21" creationId="{D22448D3-A88D-1343-B409-C1B0973445CB}"/>
          </ac:spMkLst>
        </pc:spChg>
        <pc:spChg chg="mod">
          <ac:chgData name="Havur Giray" userId="c552bb00-ceec-4edf-9e51-7d9ce2c89393" providerId="ADAL" clId="{64F4694F-1AB6-4479-9D55-175F7DF81AF9}" dt="2022-09-13T08:15:24.063" v="16893" actId="1037"/>
          <ac:spMkLst>
            <pc:docMk/>
            <pc:sldMk cId="684142317" sldId="375"/>
            <ac:spMk id="22" creationId="{31C83896-267B-FFBB-C0E3-298B6263EDFC}"/>
          </ac:spMkLst>
        </pc:spChg>
        <pc:spChg chg="mod">
          <ac:chgData name="Havur Giray" userId="c552bb00-ceec-4edf-9e51-7d9ce2c89393" providerId="ADAL" clId="{64F4694F-1AB6-4479-9D55-175F7DF81AF9}" dt="2022-09-13T08:15:24.063" v="16893" actId="1037"/>
          <ac:spMkLst>
            <pc:docMk/>
            <pc:sldMk cId="684142317" sldId="375"/>
            <ac:spMk id="24" creationId="{A6A64F9A-9157-EEE2-2862-9F2F78411AE6}"/>
          </ac:spMkLst>
        </pc:spChg>
        <pc:spChg chg="del">
          <ac:chgData name="Havur Giray" userId="c552bb00-ceec-4edf-9e51-7d9ce2c89393" providerId="ADAL" clId="{64F4694F-1AB6-4479-9D55-175F7DF81AF9}" dt="2022-09-13T08:14:05.487" v="16752" actId="478"/>
          <ac:spMkLst>
            <pc:docMk/>
            <pc:sldMk cId="684142317" sldId="375"/>
            <ac:spMk id="25" creationId="{00AEB92A-2576-83A3-5D03-DB7E0D7D6540}"/>
          </ac:spMkLst>
        </pc:spChg>
        <pc:spChg chg="mod">
          <ac:chgData name="Havur Giray" userId="c552bb00-ceec-4edf-9e51-7d9ce2c89393" providerId="ADAL" clId="{64F4694F-1AB6-4479-9D55-175F7DF81AF9}" dt="2022-09-13T08:15:24.063" v="16893" actId="1037"/>
          <ac:spMkLst>
            <pc:docMk/>
            <pc:sldMk cId="684142317" sldId="375"/>
            <ac:spMk id="26" creationId="{4BB2AB1F-D19F-C381-FC7A-7F3ECF9B8C8D}"/>
          </ac:spMkLst>
        </pc:spChg>
        <pc:spChg chg="mod">
          <ac:chgData name="Havur Giray" userId="c552bb00-ceec-4edf-9e51-7d9ce2c89393" providerId="ADAL" clId="{64F4694F-1AB6-4479-9D55-175F7DF81AF9}" dt="2022-09-13T08:15:24.063" v="16893" actId="1037"/>
          <ac:spMkLst>
            <pc:docMk/>
            <pc:sldMk cId="684142317" sldId="375"/>
            <ac:spMk id="28" creationId="{611404AC-903C-8554-65F3-CE28196FAB22}"/>
          </ac:spMkLst>
        </pc:spChg>
        <pc:spChg chg="del">
          <ac:chgData name="Havur Giray" userId="c552bb00-ceec-4edf-9e51-7d9ce2c89393" providerId="ADAL" clId="{64F4694F-1AB6-4479-9D55-175F7DF81AF9}" dt="2022-09-13T08:14:05.487" v="16752" actId="478"/>
          <ac:spMkLst>
            <pc:docMk/>
            <pc:sldMk cId="684142317" sldId="375"/>
            <ac:spMk id="29" creationId="{B9951B35-4AA4-44D4-9282-A4662F3DAC15}"/>
          </ac:spMkLst>
        </pc:spChg>
        <pc:spChg chg="del">
          <ac:chgData name="Havur Giray" userId="c552bb00-ceec-4edf-9e51-7d9ce2c89393" providerId="ADAL" clId="{64F4694F-1AB6-4479-9D55-175F7DF81AF9}" dt="2022-09-13T08:14:05.487" v="16752" actId="478"/>
          <ac:spMkLst>
            <pc:docMk/>
            <pc:sldMk cId="684142317" sldId="375"/>
            <ac:spMk id="32" creationId="{90C72DBD-9117-484E-6248-B045DF79858B}"/>
          </ac:spMkLst>
        </pc:spChg>
        <pc:spChg chg="del">
          <ac:chgData name="Havur Giray" userId="c552bb00-ceec-4edf-9e51-7d9ce2c89393" providerId="ADAL" clId="{64F4694F-1AB6-4479-9D55-175F7DF81AF9}" dt="2022-09-13T08:14:05.487" v="16752" actId="478"/>
          <ac:spMkLst>
            <pc:docMk/>
            <pc:sldMk cId="684142317" sldId="375"/>
            <ac:spMk id="35" creationId="{94EA3FAE-318B-B5D5-AB46-633CAD7976BD}"/>
          </ac:spMkLst>
        </pc:spChg>
        <pc:spChg chg="del">
          <ac:chgData name="Havur Giray" userId="c552bb00-ceec-4edf-9e51-7d9ce2c89393" providerId="ADAL" clId="{64F4694F-1AB6-4479-9D55-175F7DF81AF9}" dt="2022-09-13T08:14:05.487" v="16752" actId="478"/>
          <ac:spMkLst>
            <pc:docMk/>
            <pc:sldMk cId="684142317" sldId="375"/>
            <ac:spMk id="38" creationId="{D913318D-3D78-D786-293D-EA550C398C12}"/>
          </ac:spMkLst>
        </pc:spChg>
        <pc:spChg chg="del">
          <ac:chgData name="Havur Giray" userId="c552bb00-ceec-4edf-9e51-7d9ce2c89393" providerId="ADAL" clId="{64F4694F-1AB6-4479-9D55-175F7DF81AF9}" dt="2022-09-13T08:14:05.487" v="16752" actId="478"/>
          <ac:spMkLst>
            <pc:docMk/>
            <pc:sldMk cId="684142317" sldId="375"/>
            <ac:spMk id="42" creationId="{B244724B-E5B8-0B05-B261-4B6DB2EE50D3}"/>
          </ac:spMkLst>
        </pc:spChg>
        <pc:spChg chg="del">
          <ac:chgData name="Havur Giray" userId="c552bb00-ceec-4edf-9e51-7d9ce2c89393" providerId="ADAL" clId="{64F4694F-1AB6-4479-9D55-175F7DF81AF9}" dt="2022-09-13T08:14:05.487" v="16752" actId="478"/>
          <ac:spMkLst>
            <pc:docMk/>
            <pc:sldMk cId="684142317" sldId="375"/>
            <ac:spMk id="46" creationId="{58B31216-05DE-EE8C-31ED-1B83F97E4119}"/>
          </ac:spMkLst>
        </pc:spChg>
        <pc:spChg chg="del">
          <ac:chgData name="Havur Giray" userId="c552bb00-ceec-4edf-9e51-7d9ce2c89393" providerId="ADAL" clId="{64F4694F-1AB6-4479-9D55-175F7DF81AF9}" dt="2022-09-13T08:14:05.487" v="16752" actId="478"/>
          <ac:spMkLst>
            <pc:docMk/>
            <pc:sldMk cId="684142317" sldId="375"/>
            <ac:spMk id="49" creationId="{AFBBAA8D-701C-27B3-8408-157622D1FB16}"/>
          </ac:spMkLst>
        </pc:spChg>
        <pc:spChg chg="del">
          <ac:chgData name="Havur Giray" userId="c552bb00-ceec-4edf-9e51-7d9ce2c89393" providerId="ADAL" clId="{64F4694F-1AB6-4479-9D55-175F7DF81AF9}" dt="2022-09-13T08:14:05.487" v="16752" actId="478"/>
          <ac:spMkLst>
            <pc:docMk/>
            <pc:sldMk cId="684142317" sldId="375"/>
            <ac:spMk id="52" creationId="{13D39A90-4E34-4D0B-D1E5-9038F3798AA0}"/>
          </ac:spMkLst>
        </pc:spChg>
        <pc:spChg chg="mod">
          <ac:chgData name="Havur Giray" userId="c552bb00-ceec-4edf-9e51-7d9ce2c89393" providerId="ADAL" clId="{64F4694F-1AB6-4479-9D55-175F7DF81AF9}" dt="2022-09-13T08:14:29.355" v="16800" actId="1037"/>
          <ac:spMkLst>
            <pc:docMk/>
            <pc:sldMk cId="684142317" sldId="375"/>
            <ac:spMk id="98" creationId="{24D56C60-236F-3204-D426-8880D12EFA7C}"/>
          </ac:spMkLst>
        </pc:spChg>
        <pc:grpChg chg="mod">
          <ac:chgData name="Havur Giray" userId="c552bb00-ceec-4edf-9e51-7d9ce2c89393" providerId="ADAL" clId="{64F4694F-1AB6-4479-9D55-175F7DF81AF9}" dt="2022-09-13T08:14:29.355" v="16800" actId="1037"/>
          <ac:grpSpMkLst>
            <pc:docMk/>
            <pc:sldMk cId="684142317" sldId="375"/>
            <ac:grpSpMk id="96" creationId="{5306F072-B1B6-C2B9-F714-C1933EF9AB5F}"/>
          </ac:grpSpMkLst>
        </pc:grpChg>
        <pc:grpChg chg="mod">
          <ac:chgData name="Havur Giray" userId="c552bb00-ceec-4edf-9e51-7d9ce2c89393" providerId="ADAL" clId="{64F4694F-1AB6-4479-9D55-175F7DF81AF9}" dt="2022-09-13T08:14:29.355" v="16800" actId="1037"/>
          <ac:grpSpMkLst>
            <pc:docMk/>
            <pc:sldMk cId="684142317" sldId="375"/>
            <ac:grpSpMk id="99" creationId="{211DE8D0-971F-A319-B738-8185F5336326}"/>
          </ac:grpSpMkLst>
        </pc:grpChg>
        <pc:cxnChg chg="add del mod">
          <ac:chgData name="Havur Giray" userId="c552bb00-ceec-4edf-9e51-7d9ce2c89393" providerId="ADAL" clId="{64F4694F-1AB6-4479-9D55-175F7DF81AF9}" dt="2022-09-13T08:12:43.144" v="16738"/>
          <ac:cxnSpMkLst>
            <pc:docMk/>
            <pc:sldMk cId="684142317" sldId="375"/>
            <ac:cxnSpMk id="2" creationId="{3F6C9BD0-FB03-227D-1AEE-DB748E2EABBE}"/>
          </ac:cxnSpMkLst>
        </pc:cxnChg>
      </pc:sldChg>
      <pc:sldChg chg="add del">
        <pc:chgData name="Havur Giray" userId="c552bb00-ceec-4edf-9e51-7d9ce2c89393" providerId="ADAL" clId="{64F4694F-1AB6-4479-9D55-175F7DF81AF9}" dt="2022-09-13T08:12:45.421" v="16740"/>
        <pc:sldMkLst>
          <pc:docMk/>
          <pc:sldMk cId="194028100" sldId="376"/>
        </pc:sldMkLst>
      </pc:sldChg>
      <pc:sldChg chg="add del">
        <pc:chgData name="Havur Giray" userId="c552bb00-ceec-4edf-9e51-7d9ce2c89393" providerId="ADAL" clId="{64F4694F-1AB6-4479-9D55-175F7DF81AF9}" dt="2022-09-13T08:50:42.440" v="18388" actId="47"/>
        <pc:sldMkLst>
          <pc:docMk/>
          <pc:sldMk cId="886006242" sldId="376"/>
        </pc:sldMkLst>
      </pc:sldChg>
      <pc:sldChg chg="addSp delSp modSp add mod">
        <pc:chgData name="Havur Giray" userId="c552bb00-ceec-4edf-9e51-7d9ce2c89393" providerId="ADAL" clId="{64F4694F-1AB6-4479-9D55-175F7DF81AF9}" dt="2022-09-13T10:02:59.695" v="20206"/>
        <pc:sldMkLst>
          <pc:docMk/>
          <pc:sldMk cId="2105216649" sldId="377"/>
        </pc:sldMkLst>
        <pc:spChg chg="add mod">
          <ac:chgData name="Havur Giray" userId="c552bb00-ceec-4edf-9e51-7d9ce2c89393" providerId="ADAL" clId="{64F4694F-1AB6-4479-9D55-175F7DF81AF9}" dt="2022-09-13T08:20:12.228" v="17019" actId="1036"/>
          <ac:spMkLst>
            <pc:docMk/>
            <pc:sldMk cId="2105216649" sldId="377"/>
            <ac:spMk id="2" creationId="{39CE05F1-04A7-E58D-352A-68E451BE7BC7}"/>
          </ac:spMkLst>
        </pc:spChg>
        <pc:spChg chg="mod">
          <ac:chgData name="Havur Giray" userId="c552bb00-ceec-4edf-9e51-7d9ce2c89393" providerId="ADAL" clId="{64F4694F-1AB6-4479-9D55-175F7DF81AF9}" dt="2022-09-13T08:59:50.006" v="18694" actId="20577"/>
          <ac:spMkLst>
            <pc:docMk/>
            <pc:sldMk cId="2105216649" sldId="377"/>
            <ac:spMk id="3" creationId="{C507E3B1-7DBF-76D3-4796-1ECF1C245667}"/>
          </ac:spMkLst>
        </pc:spChg>
        <pc:spChg chg="del">
          <ac:chgData name="Havur Giray" userId="c552bb00-ceec-4edf-9e51-7d9ce2c89393" providerId="ADAL" clId="{64F4694F-1AB6-4479-9D55-175F7DF81AF9}" dt="2022-09-13T08:53:31.287" v="18532" actId="478"/>
          <ac:spMkLst>
            <pc:docMk/>
            <pc:sldMk cId="2105216649" sldId="377"/>
            <ac:spMk id="4" creationId="{2C5506CF-C6A3-1C7B-DA1C-D468A5AEA7D7}"/>
          </ac:spMkLst>
        </pc:spChg>
        <pc:spChg chg="add mod">
          <ac:chgData name="Havur Giray" userId="c552bb00-ceec-4edf-9e51-7d9ce2c89393" providerId="ADAL" clId="{64F4694F-1AB6-4479-9D55-175F7DF81AF9}" dt="2022-09-13T08:20:12.228" v="17019" actId="1036"/>
          <ac:spMkLst>
            <pc:docMk/>
            <pc:sldMk cId="2105216649" sldId="377"/>
            <ac:spMk id="5" creationId="{1F97328E-C1D0-2D3E-6E3F-9899492043CF}"/>
          </ac:spMkLst>
        </pc:spChg>
        <pc:spChg chg="add mod">
          <ac:chgData name="Havur Giray" userId="c552bb00-ceec-4edf-9e51-7d9ce2c89393" providerId="ADAL" clId="{64F4694F-1AB6-4479-9D55-175F7DF81AF9}" dt="2022-09-13T10:02:59.695" v="20206"/>
          <ac:spMkLst>
            <pc:docMk/>
            <pc:sldMk cId="2105216649" sldId="377"/>
            <ac:spMk id="9" creationId="{DD5FC1DA-220B-0610-CDDD-CE0E3D23B82D}"/>
          </ac:spMkLst>
        </pc:spChg>
      </pc:sldChg>
      <pc:sldChg chg="addSp delSp modSp add mod">
        <pc:chgData name="Havur Giray" userId="c552bb00-ceec-4edf-9e51-7d9ce2c89393" providerId="ADAL" clId="{64F4694F-1AB6-4479-9D55-175F7DF81AF9}" dt="2022-09-13T10:03:02.337" v="20208"/>
        <pc:sldMkLst>
          <pc:docMk/>
          <pc:sldMk cId="3116197252" sldId="378"/>
        </pc:sldMkLst>
        <pc:spChg chg="mod">
          <ac:chgData name="Havur Giray" userId="c552bb00-ceec-4edf-9e51-7d9ce2c89393" providerId="ADAL" clId="{64F4694F-1AB6-4479-9D55-175F7DF81AF9}" dt="2022-09-13T08:41:51.331" v="17710" actId="1037"/>
          <ac:spMkLst>
            <pc:docMk/>
            <pc:sldMk cId="3116197252" sldId="378"/>
            <ac:spMk id="2" creationId="{F3C6073E-C520-CCDD-3032-07A37A9DF9E9}"/>
          </ac:spMkLst>
        </pc:spChg>
        <pc:spChg chg="del">
          <ac:chgData name="Havur Giray" userId="c552bb00-ceec-4edf-9e51-7d9ce2c89393" providerId="ADAL" clId="{64F4694F-1AB6-4479-9D55-175F7DF81AF9}" dt="2022-09-13T08:53:26.935" v="18529" actId="478"/>
          <ac:spMkLst>
            <pc:docMk/>
            <pc:sldMk cId="3116197252" sldId="378"/>
            <ac:spMk id="4" creationId="{3AAD9DEE-E036-B1CE-010C-7BF6A362D0BF}"/>
          </ac:spMkLst>
        </pc:spChg>
        <pc:spChg chg="add del mod">
          <ac:chgData name="Havur Giray" userId="c552bb00-ceec-4edf-9e51-7d9ce2c89393" providerId="ADAL" clId="{64F4694F-1AB6-4479-9D55-175F7DF81AF9}" dt="2022-09-13T08:54:14.973" v="18546" actId="478"/>
          <ac:spMkLst>
            <pc:docMk/>
            <pc:sldMk cId="3116197252" sldId="378"/>
            <ac:spMk id="39" creationId="{94D67DEC-5C30-A01C-4DEE-C247B44BC3DB}"/>
          </ac:spMkLst>
        </pc:spChg>
        <pc:spChg chg="add mod">
          <ac:chgData name="Havur Giray" userId="c552bb00-ceec-4edf-9e51-7d9ce2c89393" providerId="ADAL" clId="{64F4694F-1AB6-4479-9D55-175F7DF81AF9}" dt="2022-09-13T10:03:02.337" v="20208"/>
          <ac:spMkLst>
            <pc:docMk/>
            <pc:sldMk cId="3116197252" sldId="378"/>
            <ac:spMk id="44" creationId="{E8AC2B82-AB25-6CC8-D741-6C586429FBFB}"/>
          </ac:spMkLst>
        </pc:spChg>
        <pc:grpChg chg="mod">
          <ac:chgData name="Havur Giray" userId="c552bb00-ceec-4edf-9e51-7d9ce2c89393" providerId="ADAL" clId="{64F4694F-1AB6-4479-9D55-175F7DF81AF9}" dt="2022-09-13T08:41:51.331" v="17710" actId="1037"/>
          <ac:grpSpMkLst>
            <pc:docMk/>
            <pc:sldMk cId="3116197252" sldId="378"/>
            <ac:grpSpMk id="5" creationId="{0F7F2A77-E9B5-6C92-3F88-CAF038481E7F}"/>
          </ac:grpSpMkLst>
        </pc:grpChg>
        <pc:cxnChg chg="add del mod">
          <ac:chgData name="Havur Giray" userId="c552bb00-ceec-4edf-9e51-7d9ce2c89393" providerId="ADAL" clId="{64F4694F-1AB6-4479-9D55-175F7DF81AF9}" dt="2022-09-13T08:54:15.384" v="18547" actId="478"/>
          <ac:cxnSpMkLst>
            <pc:docMk/>
            <pc:sldMk cId="3116197252" sldId="378"/>
            <ac:cxnSpMk id="34" creationId="{A8438452-B676-BEFC-9B9C-A23E787F1496}"/>
          </ac:cxnSpMkLst>
        </pc:cxnChg>
        <pc:cxnChg chg="add del mod">
          <ac:chgData name="Havur Giray" userId="c552bb00-ceec-4edf-9e51-7d9ce2c89393" providerId="ADAL" clId="{64F4694F-1AB6-4479-9D55-175F7DF81AF9}" dt="2022-09-13T08:54:15.684" v="18548" actId="478"/>
          <ac:cxnSpMkLst>
            <pc:docMk/>
            <pc:sldMk cId="3116197252" sldId="378"/>
            <ac:cxnSpMk id="35" creationId="{0A916C88-9C52-2278-932C-E2C49D48C050}"/>
          </ac:cxnSpMkLst>
        </pc:cxnChg>
      </pc:sldChg>
      <pc:sldChg chg="addSp delSp modSp add mod ord">
        <pc:chgData name="Havur Giray" userId="c552bb00-ceec-4edf-9e51-7d9ce2c89393" providerId="ADAL" clId="{64F4694F-1AB6-4479-9D55-175F7DF81AF9}" dt="2022-09-13T10:03:04.119" v="20210"/>
        <pc:sldMkLst>
          <pc:docMk/>
          <pc:sldMk cId="1554000186" sldId="379"/>
        </pc:sldMkLst>
        <pc:spChg chg="mod">
          <ac:chgData name="Havur Giray" userId="c552bb00-ceec-4edf-9e51-7d9ce2c89393" providerId="ADAL" clId="{64F4694F-1AB6-4479-9D55-175F7DF81AF9}" dt="2022-09-13T08:42:04.233" v="17775" actId="1037"/>
          <ac:spMkLst>
            <pc:docMk/>
            <pc:sldMk cId="1554000186" sldId="379"/>
            <ac:spMk id="2" creationId="{F3C6073E-C520-CCDD-3032-07A37A9DF9E9}"/>
          </ac:spMkLst>
        </pc:spChg>
        <pc:spChg chg="del">
          <ac:chgData name="Havur Giray" userId="c552bb00-ceec-4edf-9e51-7d9ce2c89393" providerId="ADAL" clId="{64F4694F-1AB6-4479-9D55-175F7DF81AF9}" dt="2022-09-13T08:53:25.113" v="18528" actId="478"/>
          <ac:spMkLst>
            <pc:docMk/>
            <pc:sldMk cId="1554000186" sldId="379"/>
            <ac:spMk id="4" creationId="{3AAD9DEE-E036-B1CE-010C-7BF6A362D0BF}"/>
          </ac:spMkLst>
        </pc:spChg>
        <pc:spChg chg="mod">
          <ac:chgData name="Havur Giray" userId="c552bb00-ceec-4edf-9e51-7d9ce2c89393" providerId="ADAL" clId="{64F4694F-1AB6-4479-9D55-175F7DF81AF9}" dt="2022-09-13T08:23:52.114" v="17088"/>
          <ac:spMkLst>
            <pc:docMk/>
            <pc:sldMk cId="1554000186" sldId="379"/>
            <ac:spMk id="17" creationId="{FC8E9D0E-0F0A-4AC0-83FA-7748BA73F88D}"/>
          </ac:spMkLst>
        </pc:spChg>
        <pc:spChg chg="add del mod">
          <ac:chgData name="Havur Giray" userId="c552bb00-ceec-4edf-9e51-7d9ce2c89393" providerId="ADAL" clId="{64F4694F-1AB6-4479-9D55-175F7DF81AF9}" dt="2022-09-13T08:47:12.293" v="18110" actId="478"/>
          <ac:spMkLst>
            <pc:docMk/>
            <pc:sldMk cId="1554000186" sldId="379"/>
            <ac:spMk id="34" creationId="{2CEEAF14-6F26-3534-A7F2-480F17D72018}"/>
          </ac:spMkLst>
        </pc:spChg>
        <pc:spChg chg="add del mod">
          <ac:chgData name="Havur Giray" userId="c552bb00-ceec-4edf-9e51-7d9ce2c89393" providerId="ADAL" clId="{64F4694F-1AB6-4479-9D55-175F7DF81AF9}" dt="2022-09-13T08:47:13.032" v="18111" actId="478"/>
          <ac:spMkLst>
            <pc:docMk/>
            <pc:sldMk cId="1554000186" sldId="379"/>
            <ac:spMk id="36" creationId="{F30691B7-5224-DD06-AE3A-6FE477A17526}"/>
          </ac:spMkLst>
        </pc:spChg>
        <pc:spChg chg="add mod">
          <ac:chgData name="Havur Giray" userId="c552bb00-ceec-4edf-9e51-7d9ce2c89393" providerId="ADAL" clId="{64F4694F-1AB6-4479-9D55-175F7DF81AF9}" dt="2022-09-13T10:03:04.119" v="20210"/>
          <ac:spMkLst>
            <pc:docMk/>
            <pc:sldMk cId="1554000186" sldId="379"/>
            <ac:spMk id="37" creationId="{F3FC5B69-DC51-532F-C96C-924B133E89D7}"/>
          </ac:spMkLst>
        </pc:spChg>
        <pc:grpChg chg="mod">
          <ac:chgData name="Havur Giray" userId="c552bb00-ceec-4edf-9e51-7d9ce2c89393" providerId="ADAL" clId="{64F4694F-1AB6-4479-9D55-175F7DF81AF9}" dt="2022-09-13T08:42:04.233" v="17775" actId="1037"/>
          <ac:grpSpMkLst>
            <pc:docMk/>
            <pc:sldMk cId="1554000186" sldId="379"/>
            <ac:grpSpMk id="5" creationId="{0F7F2A77-E9B5-6C92-3F88-CAF038481E7F}"/>
          </ac:grpSpMkLst>
        </pc:grpChg>
      </pc:sldChg>
      <pc:sldChg chg="delSp add del mod">
        <pc:chgData name="Havur Giray" userId="c552bb00-ceec-4edf-9e51-7d9ce2c89393" providerId="ADAL" clId="{64F4694F-1AB6-4479-9D55-175F7DF81AF9}" dt="2022-09-13T08:54:12.971" v="18545" actId="47"/>
        <pc:sldMkLst>
          <pc:docMk/>
          <pc:sldMk cId="3519566063" sldId="380"/>
        </pc:sldMkLst>
        <pc:spChg chg="del">
          <ac:chgData name="Havur Giray" userId="c552bb00-ceec-4edf-9e51-7d9ce2c89393" providerId="ADAL" clId="{64F4694F-1AB6-4479-9D55-175F7DF81AF9}" dt="2022-09-13T08:53:28.556" v="18530" actId="478"/>
          <ac:spMkLst>
            <pc:docMk/>
            <pc:sldMk cId="3519566063" sldId="380"/>
            <ac:spMk id="4" creationId="{3AAD9DEE-E036-B1CE-010C-7BF6A362D0BF}"/>
          </ac:spMkLst>
        </pc:spChg>
      </pc:sldChg>
      <pc:sldChg chg="addSp delSp modSp add mod">
        <pc:chgData name="Havur Giray" userId="c552bb00-ceec-4edf-9e51-7d9ce2c89393" providerId="ADAL" clId="{64F4694F-1AB6-4479-9D55-175F7DF81AF9}" dt="2022-09-13T10:03:05.380" v="20211"/>
        <pc:sldMkLst>
          <pc:docMk/>
          <pc:sldMk cId="3697751774" sldId="381"/>
        </pc:sldMkLst>
        <pc:spChg chg="del">
          <ac:chgData name="Havur Giray" userId="c552bb00-ceec-4edf-9e51-7d9ce2c89393" providerId="ADAL" clId="{64F4694F-1AB6-4479-9D55-175F7DF81AF9}" dt="2022-09-13T08:53:23.695" v="18527" actId="478"/>
          <ac:spMkLst>
            <pc:docMk/>
            <pc:sldMk cId="3697751774" sldId="381"/>
            <ac:spMk id="4" creationId="{3AAD9DEE-E036-B1CE-010C-7BF6A362D0BF}"/>
          </ac:spMkLst>
        </pc:spChg>
        <pc:spChg chg="add mod">
          <ac:chgData name="Havur Giray" userId="c552bb00-ceec-4edf-9e51-7d9ce2c89393" providerId="ADAL" clId="{64F4694F-1AB6-4479-9D55-175F7DF81AF9}" dt="2022-09-13T10:03:05.380" v="20211"/>
          <ac:spMkLst>
            <pc:docMk/>
            <pc:sldMk cId="3697751774" sldId="381"/>
            <ac:spMk id="33" creationId="{2740E0FE-132C-7671-76CC-24527D49CEC1}"/>
          </ac:spMkLst>
        </pc:spChg>
      </pc:sldChg>
      <pc:sldChg chg="addSp delSp modSp add mod delAnim modAnim">
        <pc:chgData name="Havur Giray" userId="c552bb00-ceec-4edf-9e51-7d9ce2c89393" providerId="ADAL" clId="{64F4694F-1AB6-4479-9D55-175F7DF81AF9}" dt="2022-09-13T10:03:09.085" v="20214"/>
        <pc:sldMkLst>
          <pc:docMk/>
          <pc:sldMk cId="3871492665" sldId="382"/>
        </pc:sldMkLst>
        <pc:spChg chg="del">
          <ac:chgData name="Havur Giray" userId="c552bb00-ceec-4edf-9e51-7d9ce2c89393" providerId="ADAL" clId="{64F4694F-1AB6-4479-9D55-175F7DF81AF9}" dt="2022-09-13T08:48:26.712" v="18134" actId="478"/>
          <ac:spMkLst>
            <pc:docMk/>
            <pc:sldMk cId="3871492665" sldId="382"/>
            <ac:spMk id="3" creationId="{8C2A3F77-0129-F292-1BB4-60C993B7BB8B}"/>
          </ac:spMkLst>
        </pc:spChg>
        <pc:spChg chg="del">
          <ac:chgData name="Havur Giray" userId="c552bb00-ceec-4edf-9e51-7d9ce2c89393" providerId="ADAL" clId="{64F4694F-1AB6-4479-9D55-175F7DF81AF9}" dt="2022-09-13T08:53:20.320" v="18525" actId="478"/>
          <ac:spMkLst>
            <pc:docMk/>
            <pc:sldMk cId="3871492665" sldId="382"/>
            <ac:spMk id="4" creationId="{3AAD9DEE-E036-B1CE-010C-7BF6A362D0BF}"/>
          </ac:spMkLst>
        </pc:spChg>
        <pc:spChg chg="add">
          <ac:chgData name="Havur Giray" userId="c552bb00-ceec-4edf-9e51-7d9ce2c89393" providerId="ADAL" clId="{64F4694F-1AB6-4479-9D55-175F7DF81AF9}" dt="2022-09-13T08:48:26.826" v="18135" actId="22"/>
          <ac:spMkLst>
            <pc:docMk/>
            <pc:sldMk cId="3871492665" sldId="382"/>
            <ac:spMk id="5" creationId="{BD972988-7AD2-0ABF-B6F9-4D403A7CD161}"/>
          </ac:spMkLst>
        </pc:spChg>
        <pc:spChg chg="add mod">
          <ac:chgData name="Havur Giray" userId="c552bb00-ceec-4edf-9e51-7d9ce2c89393" providerId="ADAL" clId="{64F4694F-1AB6-4479-9D55-175F7DF81AF9}" dt="2022-09-13T09:17:19.415" v="19460" actId="1076"/>
          <ac:spMkLst>
            <pc:docMk/>
            <pc:sldMk cId="3871492665" sldId="382"/>
            <ac:spMk id="7" creationId="{55CAB207-3D32-6F53-78AD-E264F7279B74}"/>
          </ac:spMkLst>
        </pc:spChg>
        <pc:spChg chg="add mod">
          <ac:chgData name="Havur Giray" userId="c552bb00-ceec-4edf-9e51-7d9ce2c89393" providerId="ADAL" clId="{64F4694F-1AB6-4479-9D55-175F7DF81AF9}" dt="2022-09-13T10:03:09.085" v="20214"/>
          <ac:spMkLst>
            <pc:docMk/>
            <pc:sldMk cId="3871492665" sldId="382"/>
            <ac:spMk id="11" creationId="{84ED9133-23B3-6B36-9CD3-1C81C455319C}"/>
          </ac:spMkLst>
        </pc:spChg>
        <pc:spChg chg="del">
          <ac:chgData name="Havur Giray" userId="c552bb00-ceec-4edf-9e51-7d9ce2c89393" providerId="ADAL" clId="{64F4694F-1AB6-4479-9D55-175F7DF81AF9}" dt="2022-09-13T08:48:09.149" v="18129" actId="478"/>
          <ac:spMkLst>
            <pc:docMk/>
            <pc:sldMk cId="3871492665" sldId="382"/>
            <ac:spMk id="47" creationId="{63B20F93-D6C6-7CF2-8334-0EE0DCCF11A8}"/>
          </ac:spMkLst>
        </pc:spChg>
        <pc:spChg chg="del">
          <ac:chgData name="Havur Giray" userId="c552bb00-ceec-4edf-9e51-7d9ce2c89393" providerId="ADAL" clId="{64F4694F-1AB6-4479-9D55-175F7DF81AF9}" dt="2022-09-13T08:48:09.149" v="18129" actId="478"/>
          <ac:spMkLst>
            <pc:docMk/>
            <pc:sldMk cId="3871492665" sldId="382"/>
            <ac:spMk id="49" creationId="{B01CF5D2-664F-197B-B546-0E283AFBA849}"/>
          </ac:spMkLst>
        </pc:spChg>
        <pc:spChg chg="del">
          <ac:chgData name="Havur Giray" userId="c552bb00-ceec-4edf-9e51-7d9ce2c89393" providerId="ADAL" clId="{64F4694F-1AB6-4479-9D55-175F7DF81AF9}" dt="2022-09-13T08:48:06.750" v="18127" actId="478"/>
          <ac:spMkLst>
            <pc:docMk/>
            <pc:sldMk cId="3871492665" sldId="382"/>
            <ac:spMk id="61" creationId="{C97EE260-259B-DE25-054B-309BD9FA50F0}"/>
          </ac:spMkLst>
        </pc:spChg>
        <pc:spChg chg="del">
          <ac:chgData name="Havur Giray" userId="c552bb00-ceec-4edf-9e51-7d9ce2c89393" providerId="ADAL" clId="{64F4694F-1AB6-4479-9D55-175F7DF81AF9}" dt="2022-09-13T08:48:10.452" v="18130" actId="478"/>
          <ac:spMkLst>
            <pc:docMk/>
            <pc:sldMk cId="3871492665" sldId="382"/>
            <ac:spMk id="76" creationId="{44EF6EC9-0444-BCC1-1CE6-20A9C3695380}"/>
          </ac:spMkLst>
        </pc:spChg>
        <pc:spChg chg="del">
          <ac:chgData name="Havur Giray" userId="c552bb00-ceec-4edf-9e51-7d9ce2c89393" providerId="ADAL" clId="{64F4694F-1AB6-4479-9D55-175F7DF81AF9}" dt="2022-09-13T08:48:06.750" v="18127" actId="478"/>
          <ac:spMkLst>
            <pc:docMk/>
            <pc:sldMk cId="3871492665" sldId="382"/>
            <ac:spMk id="82" creationId="{3905E7D3-3564-6C3D-D092-62DA72CB8F24}"/>
          </ac:spMkLst>
        </pc:spChg>
        <pc:spChg chg="del">
          <ac:chgData name="Havur Giray" userId="c552bb00-ceec-4edf-9e51-7d9ce2c89393" providerId="ADAL" clId="{64F4694F-1AB6-4479-9D55-175F7DF81AF9}" dt="2022-09-13T08:48:08.096" v="18128" actId="478"/>
          <ac:spMkLst>
            <pc:docMk/>
            <pc:sldMk cId="3871492665" sldId="382"/>
            <ac:spMk id="84" creationId="{656BD731-01C3-617A-9216-AE973449087C}"/>
          </ac:spMkLst>
        </pc:spChg>
        <pc:spChg chg="del">
          <ac:chgData name="Havur Giray" userId="c552bb00-ceec-4edf-9e51-7d9ce2c89393" providerId="ADAL" clId="{64F4694F-1AB6-4479-9D55-175F7DF81AF9}" dt="2022-09-13T08:48:06.750" v="18127" actId="478"/>
          <ac:spMkLst>
            <pc:docMk/>
            <pc:sldMk cId="3871492665" sldId="382"/>
            <ac:spMk id="95" creationId="{98A5596C-887B-EF97-F346-4620386C8ACE}"/>
          </ac:spMkLst>
        </pc:spChg>
        <pc:spChg chg="del">
          <ac:chgData name="Havur Giray" userId="c552bb00-ceec-4edf-9e51-7d9ce2c89393" providerId="ADAL" clId="{64F4694F-1AB6-4479-9D55-175F7DF81AF9}" dt="2022-09-13T08:48:06.750" v="18127" actId="478"/>
          <ac:spMkLst>
            <pc:docMk/>
            <pc:sldMk cId="3871492665" sldId="382"/>
            <ac:spMk id="104" creationId="{7199C519-4878-32F0-C668-C1EB7B5EFC87}"/>
          </ac:spMkLst>
        </pc:spChg>
        <pc:spChg chg="mod">
          <ac:chgData name="Havur Giray" userId="c552bb00-ceec-4edf-9e51-7d9ce2c89393" providerId="ADAL" clId="{64F4694F-1AB6-4479-9D55-175F7DF81AF9}" dt="2022-09-13T08:57:27.164" v="18657" actId="403"/>
          <ac:spMkLst>
            <pc:docMk/>
            <pc:sldMk cId="3871492665" sldId="382"/>
            <ac:spMk id="107" creationId="{D0FA170A-8D53-7B85-044D-0318AA5F6E63}"/>
          </ac:spMkLst>
        </pc:spChg>
        <pc:spChg chg="mod">
          <ac:chgData name="Havur Giray" userId="c552bb00-ceec-4edf-9e51-7d9ce2c89393" providerId="ADAL" clId="{64F4694F-1AB6-4479-9D55-175F7DF81AF9}" dt="2022-09-13T08:57:27.164" v="18657" actId="403"/>
          <ac:spMkLst>
            <pc:docMk/>
            <pc:sldMk cId="3871492665" sldId="382"/>
            <ac:spMk id="108" creationId="{62D9832A-14C0-8681-ED65-433AD649F706}"/>
          </ac:spMkLst>
        </pc:spChg>
        <pc:grpChg chg="add mod">
          <ac:chgData name="Havur Giray" userId="c552bb00-ceec-4edf-9e51-7d9ce2c89393" providerId="ADAL" clId="{64F4694F-1AB6-4479-9D55-175F7DF81AF9}" dt="2022-09-13T08:57:44.873" v="18689" actId="1038"/>
          <ac:grpSpMkLst>
            <pc:docMk/>
            <pc:sldMk cId="3871492665" sldId="382"/>
            <ac:grpSpMk id="10" creationId="{1FDF33EE-0964-2D79-F864-680EC9E5161B}"/>
          </ac:grpSpMkLst>
        </pc:grpChg>
        <pc:grpChg chg="del">
          <ac:chgData name="Havur Giray" userId="c552bb00-ceec-4edf-9e51-7d9ce2c89393" providerId="ADAL" clId="{64F4694F-1AB6-4479-9D55-175F7DF81AF9}" dt="2022-09-13T08:48:06.750" v="18127" actId="478"/>
          <ac:grpSpMkLst>
            <pc:docMk/>
            <pc:sldMk cId="3871492665" sldId="382"/>
            <ac:grpSpMk id="62" creationId="{9D6A2236-7A62-6229-39CA-20F47489476A}"/>
          </ac:grpSpMkLst>
        </pc:grpChg>
        <pc:grpChg chg="del">
          <ac:chgData name="Havur Giray" userId="c552bb00-ceec-4edf-9e51-7d9ce2c89393" providerId="ADAL" clId="{64F4694F-1AB6-4479-9D55-175F7DF81AF9}" dt="2022-09-13T08:48:06.750" v="18127" actId="478"/>
          <ac:grpSpMkLst>
            <pc:docMk/>
            <pc:sldMk cId="3871492665" sldId="382"/>
            <ac:grpSpMk id="66" creationId="{A2BA07B3-5C94-E311-E2B8-C72B6758ED38}"/>
          </ac:grpSpMkLst>
        </pc:grpChg>
        <pc:picChg chg="add mod">
          <ac:chgData name="Havur Giray" userId="c552bb00-ceec-4edf-9e51-7d9ce2c89393" providerId="ADAL" clId="{64F4694F-1AB6-4479-9D55-175F7DF81AF9}" dt="2022-09-13T08:57:44.873" v="18689" actId="1038"/>
          <ac:picMkLst>
            <pc:docMk/>
            <pc:sldMk cId="3871492665" sldId="382"/>
            <ac:picMk id="9" creationId="{E806E251-BBA4-7C65-ECF8-4B9CA2329011}"/>
          </ac:picMkLst>
        </pc:picChg>
        <pc:picChg chg="del">
          <ac:chgData name="Havur Giray" userId="c552bb00-ceec-4edf-9e51-7d9ce2c89393" providerId="ADAL" clId="{64F4694F-1AB6-4479-9D55-175F7DF81AF9}" dt="2022-09-13T08:48:09.149" v="18129" actId="478"/>
          <ac:picMkLst>
            <pc:docMk/>
            <pc:sldMk cId="3871492665" sldId="382"/>
            <ac:picMk id="34" creationId="{B3E14CFA-39AF-543E-EF34-A36F5C1BFCE9}"/>
          </ac:picMkLst>
        </pc:picChg>
        <pc:picChg chg="del">
          <ac:chgData name="Havur Giray" userId="c552bb00-ceec-4edf-9e51-7d9ce2c89393" providerId="ADAL" clId="{64F4694F-1AB6-4479-9D55-175F7DF81AF9}" dt="2022-09-13T08:48:08.096" v="18128" actId="478"/>
          <ac:picMkLst>
            <pc:docMk/>
            <pc:sldMk cId="3871492665" sldId="382"/>
            <ac:picMk id="38" creationId="{97BE9C4B-C79F-C41A-D016-B65ED93D4D18}"/>
          </ac:picMkLst>
        </pc:picChg>
        <pc:picChg chg="del">
          <ac:chgData name="Havur Giray" userId="c552bb00-ceec-4edf-9e51-7d9ce2c89393" providerId="ADAL" clId="{64F4694F-1AB6-4479-9D55-175F7DF81AF9}" dt="2022-09-13T08:48:09.149" v="18129" actId="478"/>
          <ac:picMkLst>
            <pc:docMk/>
            <pc:sldMk cId="3871492665" sldId="382"/>
            <ac:picMk id="40" creationId="{4C571AE7-9CF7-7CB4-B3FF-2DC20644B6B9}"/>
          </ac:picMkLst>
        </pc:picChg>
        <pc:picChg chg="del">
          <ac:chgData name="Havur Giray" userId="c552bb00-ceec-4edf-9e51-7d9ce2c89393" providerId="ADAL" clId="{64F4694F-1AB6-4479-9D55-175F7DF81AF9}" dt="2022-09-13T08:48:09.149" v="18129" actId="478"/>
          <ac:picMkLst>
            <pc:docMk/>
            <pc:sldMk cId="3871492665" sldId="382"/>
            <ac:picMk id="42" creationId="{718FC109-E60C-031F-0E43-9202CDF65D55}"/>
          </ac:picMkLst>
        </pc:picChg>
        <pc:picChg chg="del">
          <ac:chgData name="Havur Giray" userId="c552bb00-ceec-4edf-9e51-7d9ce2c89393" providerId="ADAL" clId="{64F4694F-1AB6-4479-9D55-175F7DF81AF9}" dt="2022-09-13T08:48:08.096" v="18128" actId="478"/>
          <ac:picMkLst>
            <pc:docMk/>
            <pc:sldMk cId="3871492665" sldId="382"/>
            <ac:picMk id="44" creationId="{01A77F88-9A73-657D-E696-A011AEED9C88}"/>
          </ac:picMkLst>
        </pc:picChg>
        <pc:picChg chg="del">
          <ac:chgData name="Havur Giray" userId="c552bb00-ceec-4edf-9e51-7d9ce2c89393" providerId="ADAL" clId="{64F4694F-1AB6-4479-9D55-175F7DF81AF9}" dt="2022-09-13T08:48:08.096" v="18128" actId="478"/>
          <ac:picMkLst>
            <pc:docMk/>
            <pc:sldMk cId="3871492665" sldId="382"/>
            <ac:picMk id="46" creationId="{2E8F3ADB-3124-17A6-BECD-A14A6DF2BE85}"/>
          </ac:picMkLst>
        </pc:picChg>
        <pc:picChg chg="mod">
          <ac:chgData name="Havur Giray" userId="c552bb00-ceec-4edf-9e51-7d9ce2c89393" providerId="ADAL" clId="{64F4694F-1AB6-4479-9D55-175F7DF81AF9}" dt="2022-09-13T08:57:27.164" v="18657" actId="403"/>
          <ac:picMkLst>
            <pc:docMk/>
            <pc:sldMk cId="3871492665" sldId="382"/>
            <ac:picMk id="55" creationId="{1128D7D6-A035-9855-EE98-9EDFDA5F8F6A}"/>
          </ac:picMkLst>
        </pc:picChg>
        <pc:cxnChg chg="del mod">
          <ac:chgData name="Havur Giray" userId="c552bb00-ceec-4edf-9e51-7d9ce2c89393" providerId="ADAL" clId="{64F4694F-1AB6-4479-9D55-175F7DF81AF9}" dt="2022-09-13T08:48:10.452" v="18130" actId="478"/>
          <ac:cxnSpMkLst>
            <pc:docMk/>
            <pc:sldMk cId="3871492665" sldId="382"/>
            <ac:cxnSpMk id="64" creationId="{0B019DF7-1948-E7D8-8EE2-D95DC4516281}"/>
          </ac:cxnSpMkLst>
        </pc:cxnChg>
        <pc:cxnChg chg="del mod">
          <ac:chgData name="Havur Giray" userId="c552bb00-ceec-4edf-9e51-7d9ce2c89393" providerId="ADAL" clId="{64F4694F-1AB6-4479-9D55-175F7DF81AF9}" dt="2022-09-13T08:48:08.096" v="18128" actId="478"/>
          <ac:cxnSpMkLst>
            <pc:docMk/>
            <pc:sldMk cId="3871492665" sldId="382"/>
            <ac:cxnSpMk id="70" creationId="{0F6267AD-3A8A-2F92-4432-6F5754B06F4D}"/>
          </ac:cxnSpMkLst>
        </pc:cxnChg>
        <pc:cxnChg chg="del">
          <ac:chgData name="Havur Giray" userId="c552bb00-ceec-4edf-9e51-7d9ce2c89393" providerId="ADAL" clId="{64F4694F-1AB6-4479-9D55-175F7DF81AF9}" dt="2022-09-13T08:48:06.750" v="18127" actId="478"/>
          <ac:cxnSpMkLst>
            <pc:docMk/>
            <pc:sldMk cId="3871492665" sldId="382"/>
            <ac:cxnSpMk id="77" creationId="{F86AC11E-1E50-A194-DF4A-46AC1ED943ED}"/>
          </ac:cxnSpMkLst>
        </pc:cxnChg>
        <pc:cxnChg chg="del">
          <ac:chgData name="Havur Giray" userId="c552bb00-ceec-4edf-9e51-7d9ce2c89393" providerId="ADAL" clId="{64F4694F-1AB6-4479-9D55-175F7DF81AF9}" dt="2022-09-13T08:48:06.750" v="18127" actId="478"/>
          <ac:cxnSpMkLst>
            <pc:docMk/>
            <pc:sldMk cId="3871492665" sldId="382"/>
            <ac:cxnSpMk id="85" creationId="{98C40A2D-5F8E-F0D7-7835-4B1099C83982}"/>
          </ac:cxnSpMkLst>
        </pc:cxnChg>
        <pc:cxnChg chg="del mod">
          <ac:chgData name="Havur Giray" userId="c552bb00-ceec-4edf-9e51-7d9ce2c89393" providerId="ADAL" clId="{64F4694F-1AB6-4479-9D55-175F7DF81AF9}" dt="2022-09-13T08:48:06.750" v="18127" actId="478"/>
          <ac:cxnSpMkLst>
            <pc:docMk/>
            <pc:sldMk cId="3871492665" sldId="382"/>
            <ac:cxnSpMk id="88" creationId="{4315AFF6-11F5-4C2D-8F50-0B79E89145BC}"/>
          </ac:cxnSpMkLst>
        </pc:cxnChg>
        <pc:cxnChg chg="del mod">
          <ac:chgData name="Havur Giray" userId="c552bb00-ceec-4edf-9e51-7d9ce2c89393" providerId="ADAL" clId="{64F4694F-1AB6-4479-9D55-175F7DF81AF9}" dt="2022-09-13T08:48:06.750" v="18127" actId="478"/>
          <ac:cxnSpMkLst>
            <pc:docMk/>
            <pc:sldMk cId="3871492665" sldId="382"/>
            <ac:cxnSpMk id="93" creationId="{30E9625F-6B8A-3238-48C2-1D0E05FA81C3}"/>
          </ac:cxnSpMkLst>
        </pc:cxnChg>
        <pc:cxnChg chg="del mod">
          <ac:chgData name="Havur Giray" userId="c552bb00-ceec-4edf-9e51-7d9ce2c89393" providerId="ADAL" clId="{64F4694F-1AB6-4479-9D55-175F7DF81AF9}" dt="2022-09-13T08:48:06.750" v="18127" actId="478"/>
          <ac:cxnSpMkLst>
            <pc:docMk/>
            <pc:sldMk cId="3871492665" sldId="382"/>
            <ac:cxnSpMk id="109" creationId="{2786656D-8E92-1EEC-471D-9867E63A9353}"/>
          </ac:cxnSpMkLst>
        </pc:cxnChg>
        <pc:cxnChg chg="del mod">
          <ac:chgData name="Havur Giray" userId="c552bb00-ceec-4edf-9e51-7d9ce2c89393" providerId="ADAL" clId="{64F4694F-1AB6-4479-9D55-175F7DF81AF9}" dt="2022-09-13T08:48:06.750" v="18127" actId="478"/>
          <ac:cxnSpMkLst>
            <pc:docMk/>
            <pc:sldMk cId="3871492665" sldId="382"/>
            <ac:cxnSpMk id="112" creationId="{80E8BDCD-D062-7DFA-8FC0-EC8C7E6CE637}"/>
          </ac:cxnSpMkLst>
        </pc:cxnChg>
      </pc:sldChg>
      <pc:sldChg chg="addSp modSp add">
        <pc:chgData name="Havur Giray" userId="c552bb00-ceec-4edf-9e51-7d9ce2c89393" providerId="ADAL" clId="{64F4694F-1AB6-4479-9D55-175F7DF81AF9}" dt="2022-09-13T10:03:03.489" v="20209"/>
        <pc:sldMkLst>
          <pc:docMk/>
          <pc:sldMk cId="2490038992" sldId="383"/>
        </pc:sldMkLst>
        <pc:spChg chg="add mod">
          <ac:chgData name="Havur Giray" userId="c552bb00-ceec-4edf-9e51-7d9ce2c89393" providerId="ADAL" clId="{64F4694F-1AB6-4479-9D55-175F7DF81AF9}" dt="2022-09-13T10:03:03.489" v="20209"/>
          <ac:spMkLst>
            <pc:docMk/>
            <pc:sldMk cId="2490038992" sldId="383"/>
            <ac:spMk id="4" creationId="{50CAB2B0-3F50-AEE1-447B-D40FB3B90054}"/>
          </ac:spMkLst>
        </pc:spChg>
      </pc:sldChg>
      <pc:sldChg chg="addSp modSp add del mod">
        <pc:chgData name="Havur Giray" userId="c552bb00-ceec-4edf-9e51-7d9ce2c89393" providerId="ADAL" clId="{64F4694F-1AB6-4479-9D55-175F7DF81AF9}" dt="2022-09-13T08:56:57.289" v="18638" actId="47"/>
        <pc:sldMkLst>
          <pc:docMk/>
          <pc:sldMk cId="1554230389" sldId="384"/>
        </pc:sldMkLst>
        <pc:spChg chg="add mod">
          <ac:chgData name="Havur Giray" userId="c552bb00-ceec-4edf-9e51-7d9ce2c89393" providerId="ADAL" clId="{64F4694F-1AB6-4479-9D55-175F7DF81AF9}" dt="2022-09-13T08:56:23.450" v="18637" actId="1076"/>
          <ac:spMkLst>
            <pc:docMk/>
            <pc:sldMk cId="1554230389" sldId="384"/>
            <ac:spMk id="4" creationId="{49BCA7BB-7D50-1788-7028-A27B46E9ABE8}"/>
          </ac:spMkLst>
        </pc:spChg>
      </pc:sldChg>
      <pc:sldChg chg="addSp delSp modSp add mod">
        <pc:chgData name="Havur Giray" userId="c552bb00-ceec-4edf-9e51-7d9ce2c89393" providerId="ADAL" clId="{64F4694F-1AB6-4479-9D55-175F7DF81AF9}" dt="2022-09-13T10:03:12.279" v="20217"/>
        <pc:sldMkLst>
          <pc:docMk/>
          <pc:sldMk cId="3940985834" sldId="384"/>
        </pc:sldMkLst>
        <pc:spChg chg="add del mod">
          <ac:chgData name="Havur Giray" userId="c552bb00-ceec-4edf-9e51-7d9ce2c89393" providerId="ADAL" clId="{64F4694F-1AB6-4479-9D55-175F7DF81AF9}" dt="2022-09-13T09:26:23.525" v="19635" actId="478"/>
          <ac:spMkLst>
            <pc:docMk/>
            <pc:sldMk cId="3940985834" sldId="384"/>
            <ac:spMk id="4" creationId="{7268AD5F-4903-A257-3A50-784892C36A88}"/>
          </ac:spMkLst>
        </pc:spChg>
        <pc:spChg chg="add mod">
          <ac:chgData name="Havur Giray" userId="c552bb00-ceec-4edf-9e51-7d9ce2c89393" providerId="ADAL" clId="{64F4694F-1AB6-4479-9D55-175F7DF81AF9}" dt="2022-09-13T09:49:24.765" v="19866" actId="1037"/>
          <ac:spMkLst>
            <pc:docMk/>
            <pc:sldMk cId="3940985834" sldId="384"/>
            <ac:spMk id="8" creationId="{8A2470C8-E8D2-254C-F768-486A6B06A54E}"/>
          </ac:spMkLst>
        </pc:spChg>
        <pc:spChg chg="add mod">
          <ac:chgData name="Havur Giray" userId="c552bb00-ceec-4edf-9e51-7d9ce2c89393" providerId="ADAL" clId="{64F4694F-1AB6-4479-9D55-175F7DF81AF9}" dt="2022-09-13T09:49:24.765" v="19866" actId="1037"/>
          <ac:spMkLst>
            <pc:docMk/>
            <pc:sldMk cId="3940985834" sldId="384"/>
            <ac:spMk id="9" creationId="{512F6BFF-1C7A-F530-02EF-D30D82B66FB0}"/>
          </ac:spMkLst>
        </pc:spChg>
        <pc:spChg chg="add mod">
          <ac:chgData name="Havur Giray" userId="c552bb00-ceec-4edf-9e51-7d9ce2c89393" providerId="ADAL" clId="{64F4694F-1AB6-4479-9D55-175F7DF81AF9}" dt="2022-09-13T09:49:24.765" v="19866" actId="1037"/>
          <ac:spMkLst>
            <pc:docMk/>
            <pc:sldMk cId="3940985834" sldId="384"/>
            <ac:spMk id="12" creationId="{A92CADFA-B5DE-DEEE-404F-DD5705A1D55E}"/>
          </ac:spMkLst>
        </pc:spChg>
        <pc:spChg chg="add mod">
          <ac:chgData name="Havur Giray" userId="c552bb00-ceec-4edf-9e51-7d9ce2c89393" providerId="ADAL" clId="{64F4694F-1AB6-4479-9D55-175F7DF81AF9}" dt="2022-09-13T09:49:24.765" v="19866" actId="1037"/>
          <ac:spMkLst>
            <pc:docMk/>
            <pc:sldMk cId="3940985834" sldId="384"/>
            <ac:spMk id="13" creationId="{010AF7BF-2F65-6AD1-F044-41D1796BFEEC}"/>
          </ac:spMkLst>
        </pc:spChg>
        <pc:spChg chg="add mod">
          <ac:chgData name="Havur Giray" userId="c552bb00-ceec-4edf-9e51-7d9ce2c89393" providerId="ADAL" clId="{64F4694F-1AB6-4479-9D55-175F7DF81AF9}" dt="2022-09-13T09:49:24.765" v="19866" actId="1037"/>
          <ac:spMkLst>
            <pc:docMk/>
            <pc:sldMk cId="3940985834" sldId="384"/>
            <ac:spMk id="14" creationId="{FD26B344-3F7A-2AFC-C89B-FADB83339F01}"/>
          </ac:spMkLst>
        </pc:spChg>
        <pc:spChg chg="add mod">
          <ac:chgData name="Havur Giray" userId="c552bb00-ceec-4edf-9e51-7d9ce2c89393" providerId="ADAL" clId="{64F4694F-1AB6-4479-9D55-175F7DF81AF9}" dt="2022-09-13T09:49:24.765" v="19866" actId="1037"/>
          <ac:spMkLst>
            <pc:docMk/>
            <pc:sldMk cId="3940985834" sldId="384"/>
            <ac:spMk id="15" creationId="{57285D95-7631-B89E-252B-6DAE47E0A5F3}"/>
          </ac:spMkLst>
        </pc:spChg>
        <pc:spChg chg="add mod">
          <ac:chgData name="Havur Giray" userId="c552bb00-ceec-4edf-9e51-7d9ce2c89393" providerId="ADAL" clId="{64F4694F-1AB6-4479-9D55-175F7DF81AF9}" dt="2022-09-13T09:49:24.765" v="19866" actId="1037"/>
          <ac:spMkLst>
            <pc:docMk/>
            <pc:sldMk cId="3940985834" sldId="384"/>
            <ac:spMk id="16" creationId="{E56850C4-4F20-5AF9-08DC-F3D2C9498F6C}"/>
          </ac:spMkLst>
        </pc:spChg>
        <pc:spChg chg="add mod">
          <ac:chgData name="Havur Giray" userId="c552bb00-ceec-4edf-9e51-7d9ce2c89393" providerId="ADAL" clId="{64F4694F-1AB6-4479-9D55-175F7DF81AF9}" dt="2022-09-13T09:49:24.765" v="19866" actId="1037"/>
          <ac:spMkLst>
            <pc:docMk/>
            <pc:sldMk cId="3940985834" sldId="384"/>
            <ac:spMk id="26" creationId="{AFBE1D46-70CC-47D9-8240-CE11A7CE2680}"/>
          </ac:spMkLst>
        </pc:spChg>
        <pc:spChg chg="add del">
          <ac:chgData name="Havur Giray" userId="c552bb00-ceec-4edf-9e51-7d9ce2c89393" providerId="ADAL" clId="{64F4694F-1AB6-4479-9D55-175F7DF81AF9}" dt="2022-09-13T09:31:31.513" v="19672" actId="22"/>
          <ac:spMkLst>
            <pc:docMk/>
            <pc:sldMk cId="3940985834" sldId="384"/>
            <ac:spMk id="29" creationId="{BCE7AE32-6BF3-ABDE-BC15-857035C5935C}"/>
          </ac:spMkLst>
        </pc:spChg>
        <pc:spChg chg="mod">
          <ac:chgData name="Havur Giray" userId="c552bb00-ceec-4edf-9e51-7d9ce2c89393" providerId="ADAL" clId="{64F4694F-1AB6-4479-9D55-175F7DF81AF9}" dt="2022-09-13T09:49:24.765" v="19866" actId="1037"/>
          <ac:spMkLst>
            <pc:docMk/>
            <pc:sldMk cId="3940985834" sldId="384"/>
            <ac:spMk id="33" creationId="{426F4E20-E1D8-6561-5BF4-E401E74CBD2E}"/>
          </ac:spMkLst>
        </pc:spChg>
        <pc:spChg chg="add mod">
          <ac:chgData name="Havur Giray" userId="c552bb00-ceec-4edf-9e51-7d9ce2c89393" providerId="ADAL" clId="{64F4694F-1AB6-4479-9D55-175F7DF81AF9}" dt="2022-09-13T10:03:12.279" v="20217"/>
          <ac:spMkLst>
            <pc:docMk/>
            <pc:sldMk cId="3940985834" sldId="384"/>
            <ac:spMk id="36" creationId="{317C6E0D-3BF5-C28E-34A2-B692DA188BF9}"/>
          </ac:spMkLst>
        </pc:spChg>
        <pc:spChg chg="del">
          <ac:chgData name="Havur Giray" userId="c552bb00-ceec-4edf-9e51-7d9ce2c89393" providerId="ADAL" clId="{64F4694F-1AB6-4479-9D55-175F7DF81AF9}" dt="2022-09-13T09:26:23.525" v="19635" actId="478"/>
          <ac:spMkLst>
            <pc:docMk/>
            <pc:sldMk cId="3940985834" sldId="384"/>
            <ac:spMk id="40" creationId="{125930D1-2AB2-8855-3159-CF38297D0BDB}"/>
          </ac:spMkLst>
        </pc:spChg>
        <pc:spChg chg="del">
          <ac:chgData name="Havur Giray" userId="c552bb00-ceec-4edf-9e51-7d9ce2c89393" providerId="ADAL" clId="{64F4694F-1AB6-4479-9D55-175F7DF81AF9}" dt="2022-09-13T09:26:23.525" v="19635" actId="478"/>
          <ac:spMkLst>
            <pc:docMk/>
            <pc:sldMk cId="3940985834" sldId="384"/>
            <ac:spMk id="41" creationId="{84B56B60-F29F-B31A-8850-B8D3751B0472}"/>
          </ac:spMkLst>
        </pc:spChg>
        <pc:spChg chg="del">
          <ac:chgData name="Havur Giray" userId="c552bb00-ceec-4edf-9e51-7d9ce2c89393" providerId="ADAL" clId="{64F4694F-1AB6-4479-9D55-175F7DF81AF9}" dt="2022-09-13T09:26:23.525" v="19635" actId="478"/>
          <ac:spMkLst>
            <pc:docMk/>
            <pc:sldMk cId="3940985834" sldId="384"/>
            <ac:spMk id="42" creationId="{4D0C004A-B0DD-AF53-AE38-34EAAD9F0752}"/>
          </ac:spMkLst>
        </pc:spChg>
        <pc:spChg chg="del">
          <ac:chgData name="Havur Giray" userId="c552bb00-ceec-4edf-9e51-7d9ce2c89393" providerId="ADAL" clId="{64F4694F-1AB6-4479-9D55-175F7DF81AF9}" dt="2022-09-13T09:26:23.525" v="19635" actId="478"/>
          <ac:spMkLst>
            <pc:docMk/>
            <pc:sldMk cId="3940985834" sldId="384"/>
            <ac:spMk id="43" creationId="{448D766D-92DF-58A1-9847-823F6657BB72}"/>
          </ac:spMkLst>
        </pc:spChg>
        <pc:spChg chg="del">
          <ac:chgData name="Havur Giray" userId="c552bb00-ceec-4edf-9e51-7d9ce2c89393" providerId="ADAL" clId="{64F4694F-1AB6-4479-9D55-175F7DF81AF9}" dt="2022-09-13T09:26:23.525" v="19635" actId="478"/>
          <ac:spMkLst>
            <pc:docMk/>
            <pc:sldMk cId="3940985834" sldId="384"/>
            <ac:spMk id="46" creationId="{0A7BADC5-7630-7A85-9FBD-35411A070225}"/>
          </ac:spMkLst>
        </pc:spChg>
        <pc:spChg chg="del">
          <ac:chgData name="Havur Giray" userId="c552bb00-ceec-4edf-9e51-7d9ce2c89393" providerId="ADAL" clId="{64F4694F-1AB6-4479-9D55-175F7DF81AF9}" dt="2022-09-13T09:26:23.525" v="19635" actId="478"/>
          <ac:spMkLst>
            <pc:docMk/>
            <pc:sldMk cId="3940985834" sldId="384"/>
            <ac:spMk id="47" creationId="{8321B2EB-894A-8F4E-0AEE-342B90B52BA8}"/>
          </ac:spMkLst>
        </pc:spChg>
        <pc:spChg chg="del">
          <ac:chgData name="Havur Giray" userId="c552bb00-ceec-4edf-9e51-7d9ce2c89393" providerId="ADAL" clId="{64F4694F-1AB6-4479-9D55-175F7DF81AF9}" dt="2022-09-13T09:26:23.525" v="19635" actId="478"/>
          <ac:spMkLst>
            <pc:docMk/>
            <pc:sldMk cId="3940985834" sldId="384"/>
            <ac:spMk id="48" creationId="{6A5D5E03-6105-0256-2D98-A475DBE38E16}"/>
          </ac:spMkLst>
        </pc:spChg>
        <pc:spChg chg="mod">
          <ac:chgData name="Havur Giray" userId="c552bb00-ceec-4edf-9e51-7d9ce2c89393" providerId="ADAL" clId="{64F4694F-1AB6-4479-9D55-175F7DF81AF9}" dt="2022-09-13T09:21:17.560" v="19529"/>
          <ac:spMkLst>
            <pc:docMk/>
            <pc:sldMk cId="3940985834" sldId="384"/>
            <ac:spMk id="69" creationId="{6055B560-C1AB-026C-5956-4F73AAE24F29}"/>
          </ac:spMkLst>
        </pc:spChg>
        <pc:graphicFrameChg chg="add">
          <ac:chgData name="Havur Giray" userId="c552bb00-ceec-4edf-9e51-7d9ce2c89393" providerId="ADAL" clId="{64F4694F-1AB6-4479-9D55-175F7DF81AF9}" dt="2022-09-13T09:21:40.546" v="19534" actId="22"/>
          <ac:graphicFrameMkLst>
            <pc:docMk/>
            <pc:sldMk cId="3940985834" sldId="384"/>
            <ac:graphicFrameMk id="7" creationId="{6FB76C24-BC10-E54E-BEBF-ADD41BFDB2EF}"/>
          </ac:graphicFrameMkLst>
        </pc:graphicFrameChg>
        <pc:graphicFrameChg chg="del modGraphic">
          <ac:chgData name="Havur Giray" userId="c552bb00-ceec-4edf-9e51-7d9ce2c89393" providerId="ADAL" clId="{64F4694F-1AB6-4479-9D55-175F7DF81AF9}" dt="2022-09-13T09:21:40.476" v="19533" actId="478"/>
          <ac:graphicFrameMkLst>
            <pc:docMk/>
            <pc:sldMk cId="3940985834" sldId="384"/>
            <ac:graphicFrameMk id="91" creationId="{349A262C-917E-52C7-FD77-008438E6607A}"/>
          </ac:graphicFrameMkLst>
        </pc:graphicFrameChg>
        <pc:picChg chg="add mod">
          <ac:chgData name="Havur Giray" userId="c552bb00-ceec-4edf-9e51-7d9ce2c89393" providerId="ADAL" clId="{64F4694F-1AB6-4479-9D55-175F7DF81AF9}" dt="2022-09-13T09:31:58.920" v="19681" actId="1076"/>
          <ac:picMkLst>
            <pc:docMk/>
            <pc:sldMk cId="3940985834" sldId="384"/>
            <ac:picMk id="32" creationId="{9E636280-5DBE-F0C4-DDC6-45086C6DE53D}"/>
          </ac:picMkLst>
        </pc:picChg>
        <pc:picChg chg="add del">
          <ac:chgData name="Havur Giray" userId="c552bb00-ceec-4edf-9e51-7d9ce2c89393" providerId="ADAL" clId="{64F4694F-1AB6-4479-9D55-175F7DF81AF9}" dt="2022-09-13T09:31:48.940" v="19678" actId="22"/>
          <ac:picMkLst>
            <pc:docMk/>
            <pc:sldMk cId="3940985834" sldId="384"/>
            <ac:picMk id="35" creationId="{730AE504-BB07-BFA9-DA75-B569F09BF3D2}"/>
          </ac:picMkLst>
        </pc:picChg>
        <pc:cxnChg chg="add del mod">
          <ac:chgData name="Havur Giray" userId="c552bb00-ceec-4edf-9e51-7d9ce2c89393" providerId="ADAL" clId="{64F4694F-1AB6-4479-9D55-175F7DF81AF9}" dt="2022-09-13T09:26:23.525" v="19635" actId="478"/>
          <ac:cxnSpMkLst>
            <pc:docMk/>
            <pc:sldMk cId="3940985834" sldId="384"/>
            <ac:cxnSpMk id="5" creationId="{1834876C-3FA9-4133-7264-25EEAAA01782}"/>
          </ac:cxnSpMkLst>
        </pc:cxnChg>
        <pc:cxnChg chg="add mod">
          <ac:chgData name="Havur Giray" userId="c552bb00-ceec-4edf-9e51-7d9ce2c89393" providerId="ADAL" clId="{64F4694F-1AB6-4479-9D55-175F7DF81AF9}" dt="2022-09-13T09:49:24.765" v="19866" actId="1037"/>
          <ac:cxnSpMkLst>
            <pc:docMk/>
            <pc:sldMk cId="3940985834" sldId="384"/>
            <ac:cxnSpMk id="18" creationId="{3FCD4579-489C-BBC3-A464-F31419C8E782}"/>
          </ac:cxnSpMkLst>
        </pc:cxnChg>
        <pc:cxnChg chg="add mod">
          <ac:chgData name="Havur Giray" userId="c552bb00-ceec-4edf-9e51-7d9ce2c89393" providerId="ADAL" clId="{64F4694F-1AB6-4479-9D55-175F7DF81AF9}" dt="2022-09-13T09:49:24.765" v="19866" actId="1037"/>
          <ac:cxnSpMkLst>
            <pc:docMk/>
            <pc:sldMk cId="3940985834" sldId="384"/>
            <ac:cxnSpMk id="20" creationId="{2DE86F2C-0978-18F5-DC06-1C5978DEA0CC}"/>
          </ac:cxnSpMkLst>
        </pc:cxnChg>
        <pc:cxnChg chg="add mod">
          <ac:chgData name="Havur Giray" userId="c552bb00-ceec-4edf-9e51-7d9ce2c89393" providerId="ADAL" clId="{64F4694F-1AB6-4479-9D55-175F7DF81AF9}" dt="2022-09-13T09:49:24.765" v="19866" actId="1037"/>
          <ac:cxnSpMkLst>
            <pc:docMk/>
            <pc:sldMk cId="3940985834" sldId="384"/>
            <ac:cxnSpMk id="21" creationId="{B45A7D82-5FEB-4422-E330-0B754B1EFAB7}"/>
          </ac:cxnSpMkLst>
        </pc:cxnChg>
        <pc:cxnChg chg="add mod">
          <ac:chgData name="Havur Giray" userId="c552bb00-ceec-4edf-9e51-7d9ce2c89393" providerId="ADAL" clId="{64F4694F-1AB6-4479-9D55-175F7DF81AF9}" dt="2022-09-13T09:49:24.765" v="19866" actId="1037"/>
          <ac:cxnSpMkLst>
            <pc:docMk/>
            <pc:sldMk cId="3940985834" sldId="384"/>
            <ac:cxnSpMk id="22" creationId="{C826D3EE-2B84-DA4D-FA74-37FA328E0FFB}"/>
          </ac:cxnSpMkLst>
        </pc:cxnChg>
        <pc:cxnChg chg="add mod">
          <ac:chgData name="Havur Giray" userId="c552bb00-ceec-4edf-9e51-7d9ce2c89393" providerId="ADAL" clId="{64F4694F-1AB6-4479-9D55-175F7DF81AF9}" dt="2022-09-13T09:49:24.765" v="19866" actId="1037"/>
          <ac:cxnSpMkLst>
            <pc:docMk/>
            <pc:sldMk cId="3940985834" sldId="384"/>
            <ac:cxnSpMk id="23" creationId="{7FB21584-E5F3-A797-AF49-B5F71967E036}"/>
          </ac:cxnSpMkLst>
        </pc:cxnChg>
        <pc:cxnChg chg="add mod">
          <ac:chgData name="Havur Giray" userId="c552bb00-ceec-4edf-9e51-7d9ce2c89393" providerId="ADAL" clId="{64F4694F-1AB6-4479-9D55-175F7DF81AF9}" dt="2022-09-13T09:49:24.765" v="19866" actId="1037"/>
          <ac:cxnSpMkLst>
            <pc:docMk/>
            <pc:sldMk cId="3940985834" sldId="384"/>
            <ac:cxnSpMk id="27" creationId="{BCC50AD8-9004-1F55-C0E8-88D252108B93}"/>
          </ac:cxnSpMkLst>
        </pc:cxnChg>
        <pc:cxnChg chg="del mod">
          <ac:chgData name="Havur Giray" userId="c552bb00-ceec-4edf-9e51-7d9ce2c89393" providerId="ADAL" clId="{64F4694F-1AB6-4479-9D55-175F7DF81AF9}" dt="2022-09-13T09:26:23.525" v="19635" actId="478"/>
          <ac:cxnSpMkLst>
            <pc:docMk/>
            <pc:sldMk cId="3940985834" sldId="384"/>
            <ac:cxnSpMk id="54" creationId="{7265D1B9-E27C-F625-1E26-F62E66F46DB1}"/>
          </ac:cxnSpMkLst>
        </pc:cxnChg>
        <pc:cxnChg chg="del mod">
          <ac:chgData name="Havur Giray" userId="c552bb00-ceec-4edf-9e51-7d9ce2c89393" providerId="ADAL" clId="{64F4694F-1AB6-4479-9D55-175F7DF81AF9}" dt="2022-09-13T09:26:23.525" v="19635" actId="478"/>
          <ac:cxnSpMkLst>
            <pc:docMk/>
            <pc:sldMk cId="3940985834" sldId="384"/>
            <ac:cxnSpMk id="55" creationId="{A3993FEA-CF6D-8CDE-5145-6E7B8B51EDE4}"/>
          </ac:cxnSpMkLst>
        </pc:cxnChg>
        <pc:cxnChg chg="del mod">
          <ac:chgData name="Havur Giray" userId="c552bb00-ceec-4edf-9e51-7d9ce2c89393" providerId="ADAL" clId="{64F4694F-1AB6-4479-9D55-175F7DF81AF9}" dt="2022-09-13T09:26:23.525" v="19635" actId="478"/>
          <ac:cxnSpMkLst>
            <pc:docMk/>
            <pc:sldMk cId="3940985834" sldId="384"/>
            <ac:cxnSpMk id="56" creationId="{991A2309-9D98-6271-2DE1-0149FA6EB407}"/>
          </ac:cxnSpMkLst>
        </pc:cxnChg>
        <pc:cxnChg chg="del mod">
          <ac:chgData name="Havur Giray" userId="c552bb00-ceec-4edf-9e51-7d9ce2c89393" providerId="ADAL" clId="{64F4694F-1AB6-4479-9D55-175F7DF81AF9}" dt="2022-09-13T09:26:23.525" v="19635" actId="478"/>
          <ac:cxnSpMkLst>
            <pc:docMk/>
            <pc:sldMk cId="3940985834" sldId="384"/>
            <ac:cxnSpMk id="57" creationId="{C1658F6A-37A5-1DA9-9163-C5F304D4C71E}"/>
          </ac:cxnSpMkLst>
        </pc:cxnChg>
        <pc:cxnChg chg="del mod">
          <ac:chgData name="Havur Giray" userId="c552bb00-ceec-4edf-9e51-7d9ce2c89393" providerId="ADAL" clId="{64F4694F-1AB6-4479-9D55-175F7DF81AF9}" dt="2022-09-13T09:26:23.525" v="19635" actId="478"/>
          <ac:cxnSpMkLst>
            <pc:docMk/>
            <pc:sldMk cId="3940985834" sldId="384"/>
            <ac:cxnSpMk id="60" creationId="{02D9F144-572E-E147-5CE8-6BB64ED462FA}"/>
          </ac:cxnSpMkLst>
        </pc:cxnChg>
        <pc:cxnChg chg="del mod">
          <ac:chgData name="Havur Giray" userId="c552bb00-ceec-4edf-9e51-7d9ce2c89393" providerId="ADAL" clId="{64F4694F-1AB6-4479-9D55-175F7DF81AF9}" dt="2022-09-13T09:26:23.525" v="19635" actId="478"/>
          <ac:cxnSpMkLst>
            <pc:docMk/>
            <pc:sldMk cId="3940985834" sldId="384"/>
            <ac:cxnSpMk id="61" creationId="{1DE0E9AF-7A9B-C044-F7C0-07696FCFB272}"/>
          </ac:cxnSpMkLst>
        </pc:cxnChg>
      </pc:sldChg>
      <pc:sldChg chg="addSp delSp modSp add mod">
        <pc:chgData name="Havur Giray" userId="c552bb00-ceec-4edf-9e51-7d9ce2c89393" providerId="ADAL" clId="{64F4694F-1AB6-4479-9D55-175F7DF81AF9}" dt="2022-09-13T10:03:13.029" v="20218"/>
        <pc:sldMkLst>
          <pc:docMk/>
          <pc:sldMk cId="934770763" sldId="385"/>
        </pc:sldMkLst>
        <pc:spChg chg="mod">
          <ac:chgData name="Havur Giray" userId="c552bb00-ceec-4edf-9e51-7d9ce2c89393" providerId="ADAL" clId="{64F4694F-1AB6-4479-9D55-175F7DF81AF9}" dt="2022-09-13T09:17:22.288" v="19461"/>
          <ac:spMkLst>
            <pc:docMk/>
            <pc:sldMk cId="934770763" sldId="385"/>
            <ac:spMk id="5" creationId="{8712E264-6DE8-6445-EEA6-D95DBFD0599F}"/>
          </ac:spMkLst>
        </pc:spChg>
        <pc:spChg chg="mod">
          <ac:chgData name="Havur Giray" userId="c552bb00-ceec-4edf-9e51-7d9ce2c89393" providerId="ADAL" clId="{64F4694F-1AB6-4479-9D55-175F7DF81AF9}" dt="2022-09-13T09:17:22.288" v="19461"/>
          <ac:spMkLst>
            <pc:docMk/>
            <pc:sldMk cId="934770763" sldId="385"/>
            <ac:spMk id="7" creationId="{523FCDDF-7260-4FED-2704-67FFCE407097}"/>
          </ac:spMkLst>
        </pc:spChg>
        <pc:spChg chg="add del mod">
          <ac:chgData name="Havur Giray" userId="c552bb00-ceec-4edf-9e51-7d9ce2c89393" providerId="ADAL" clId="{64F4694F-1AB6-4479-9D55-175F7DF81AF9}" dt="2022-09-13T09:26:27.080" v="19637" actId="478"/>
          <ac:spMkLst>
            <pc:docMk/>
            <pc:sldMk cId="934770763" sldId="385"/>
            <ac:spMk id="12" creationId="{597BC96D-C010-0068-4BB8-FDC4DB8550B4}"/>
          </ac:spMkLst>
        </pc:spChg>
        <pc:spChg chg="add mod">
          <ac:chgData name="Havur Giray" userId="c552bb00-ceec-4edf-9e51-7d9ce2c89393" providerId="ADAL" clId="{64F4694F-1AB6-4479-9D55-175F7DF81AF9}" dt="2022-09-13T09:49:29.146" v="19872" actId="1037"/>
          <ac:spMkLst>
            <pc:docMk/>
            <pc:sldMk cId="934770763" sldId="385"/>
            <ac:spMk id="14" creationId="{6FD190FA-D5B0-226F-3939-72ACFE0C718E}"/>
          </ac:spMkLst>
        </pc:spChg>
        <pc:spChg chg="add mod">
          <ac:chgData name="Havur Giray" userId="c552bb00-ceec-4edf-9e51-7d9ce2c89393" providerId="ADAL" clId="{64F4694F-1AB6-4479-9D55-175F7DF81AF9}" dt="2022-09-13T09:49:29.146" v="19872" actId="1037"/>
          <ac:spMkLst>
            <pc:docMk/>
            <pc:sldMk cId="934770763" sldId="385"/>
            <ac:spMk id="15" creationId="{F535054F-8F1F-3C3A-5FBF-394E2F93FB38}"/>
          </ac:spMkLst>
        </pc:spChg>
        <pc:spChg chg="add mod">
          <ac:chgData name="Havur Giray" userId="c552bb00-ceec-4edf-9e51-7d9ce2c89393" providerId="ADAL" clId="{64F4694F-1AB6-4479-9D55-175F7DF81AF9}" dt="2022-09-13T09:49:29.146" v="19872" actId="1037"/>
          <ac:spMkLst>
            <pc:docMk/>
            <pc:sldMk cId="934770763" sldId="385"/>
            <ac:spMk id="16" creationId="{FC5FED71-F129-17A8-75BE-AF14C776CC40}"/>
          </ac:spMkLst>
        </pc:spChg>
        <pc:spChg chg="add mod">
          <ac:chgData name="Havur Giray" userId="c552bb00-ceec-4edf-9e51-7d9ce2c89393" providerId="ADAL" clId="{64F4694F-1AB6-4479-9D55-175F7DF81AF9}" dt="2022-09-13T09:49:29.146" v="19872" actId="1037"/>
          <ac:spMkLst>
            <pc:docMk/>
            <pc:sldMk cId="934770763" sldId="385"/>
            <ac:spMk id="18" creationId="{8C08CE81-3D53-A3BD-6464-D87EBB36329C}"/>
          </ac:spMkLst>
        </pc:spChg>
        <pc:spChg chg="add mod">
          <ac:chgData name="Havur Giray" userId="c552bb00-ceec-4edf-9e51-7d9ce2c89393" providerId="ADAL" clId="{64F4694F-1AB6-4479-9D55-175F7DF81AF9}" dt="2022-09-13T09:49:29.146" v="19872" actId="1037"/>
          <ac:spMkLst>
            <pc:docMk/>
            <pc:sldMk cId="934770763" sldId="385"/>
            <ac:spMk id="20" creationId="{EC9DB1A8-15A8-FD86-96A6-3AC9B3B5A5AE}"/>
          </ac:spMkLst>
        </pc:spChg>
        <pc:spChg chg="add mod">
          <ac:chgData name="Havur Giray" userId="c552bb00-ceec-4edf-9e51-7d9ce2c89393" providerId="ADAL" clId="{64F4694F-1AB6-4479-9D55-175F7DF81AF9}" dt="2022-09-13T09:49:29.146" v="19872" actId="1037"/>
          <ac:spMkLst>
            <pc:docMk/>
            <pc:sldMk cId="934770763" sldId="385"/>
            <ac:spMk id="21" creationId="{69A9D5A5-B1D9-5ACC-B056-56DF0126008D}"/>
          </ac:spMkLst>
        </pc:spChg>
        <pc:spChg chg="add mod">
          <ac:chgData name="Havur Giray" userId="c552bb00-ceec-4edf-9e51-7d9ce2c89393" providerId="ADAL" clId="{64F4694F-1AB6-4479-9D55-175F7DF81AF9}" dt="2022-09-13T09:49:29.146" v="19872" actId="1037"/>
          <ac:spMkLst>
            <pc:docMk/>
            <pc:sldMk cId="934770763" sldId="385"/>
            <ac:spMk id="22" creationId="{68C9F058-C717-9F13-5E2E-13C0013DD9FA}"/>
          </ac:spMkLst>
        </pc:spChg>
        <pc:spChg chg="add mod">
          <ac:chgData name="Havur Giray" userId="c552bb00-ceec-4edf-9e51-7d9ce2c89393" providerId="ADAL" clId="{64F4694F-1AB6-4479-9D55-175F7DF81AF9}" dt="2022-09-13T09:49:29.146" v="19872" actId="1037"/>
          <ac:spMkLst>
            <pc:docMk/>
            <pc:sldMk cId="934770763" sldId="385"/>
            <ac:spMk id="30" creationId="{8BE854E6-D58A-C01C-3566-49C17C771650}"/>
          </ac:spMkLst>
        </pc:spChg>
        <pc:spChg chg="mod">
          <ac:chgData name="Havur Giray" userId="c552bb00-ceec-4edf-9e51-7d9ce2c89393" providerId="ADAL" clId="{64F4694F-1AB6-4479-9D55-175F7DF81AF9}" dt="2022-09-13T09:49:29.146" v="19872" actId="1037"/>
          <ac:spMkLst>
            <pc:docMk/>
            <pc:sldMk cId="934770763" sldId="385"/>
            <ac:spMk id="33" creationId="{426F4E20-E1D8-6561-5BF4-E401E74CBD2E}"/>
          </ac:spMkLst>
        </pc:spChg>
        <pc:spChg chg="add mod">
          <ac:chgData name="Havur Giray" userId="c552bb00-ceec-4edf-9e51-7d9ce2c89393" providerId="ADAL" clId="{64F4694F-1AB6-4479-9D55-175F7DF81AF9}" dt="2022-09-13T10:03:13.029" v="20218"/>
          <ac:spMkLst>
            <pc:docMk/>
            <pc:sldMk cId="934770763" sldId="385"/>
            <ac:spMk id="34" creationId="{10308EEB-F917-5E7C-58A3-D33D55C9B765}"/>
          </ac:spMkLst>
        </pc:spChg>
        <pc:spChg chg="del">
          <ac:chgData name="Havur Giray" userId="c552bb00-ceec-4edf-9e51-7d9ce2c89393" providerId="ADAL" clId="{64F4694F-1AB6-4479-9D55-175F7DF81AF9}" dt="2022-09-13T09:26:27.080" v="19637" actId="478"/>
          <ac:spMkLst>
            <pc:docMk/>
            <pc:sldMk cId="934770763" sldId="385"/>
            <ac:spMk id="40" creationId="{125930D1-2AB2-8855-3159-CF38297D0BDB}"/>
          </ac:spMkLst>
        </pc:spChg>
        <pc:spChg chg="del">
          <ac:chgData name="Havur Giray" userId="c552bb00-ceec-4edf-9e51-7d9ce2c89393" providerId="ADAL" clId="{64F4694F-1AB6-4479-9D55-175F7DF81AF9}" dt="2022-09-13T09:26:27.080" v="19637" actId="478"/>
          <ac:spMkLst>
            <pc:docMk/>
            <pc:sldMk cId="934770763" sldId="385"/>
            <ac:spMk id="41" creationId="{84B56B60-F29F-B31A-8850-B8D3751B0472}"/>
          </ac:spMkLst>
        </pc:spChg>
        <pc:spChg chg="del">
          <ac:chgData name="Havur Giray" userId="c552bb00-ceec-4edf-9e51-7d9ce2c89393" providerId="ADAL" clId="{64F4694F-1AB6-4479-9D55-175F7DF81AF9}" dt="2022-09-13T09:26:27.080" v="19637" actId="478"/>
          <ac:spMkLst>
            <pc:docMk/>
            <pc:sldMk cId="934770763" sldId="385"/>
            <ac:spMk id="42" creationId="{4D0C004A-B0DD-AF53-AE38-34EAAD9F0752}"/>
          </ac:spMkLst>
        </pc:spChg>
        <pc:spChg chg="del">
          <ac:chgData name="Havur Giray" userId="c552bb00-ceec-4edf-9e51-7d9ce2c89393" providerId="ADAL" clId="{64F4694F-1AB6-4479-9D55-175F7DF81AF9}" dt="2022-09-13T09:26:27.080" v="19637" actId="478"/>
          <ac:spMkLst>
            <pc:docMk/>
            <pc:sldMk cId="934770763" sldId="385"/>
            <ac:spMk id="43" creationId="{448D766D-92DF-58A1-9847-823F6657BB72}"/>
          </ac:spMkLst>
        </pc:spChg>
        <pc:spChg chg="del">
          <ac:chgData name="Havur Giray" userId="c552bb00-ceec-4edf-9e51-7d9ce2c89393" providerId="ADAL" clId="{64F4694F-1AB6-4479-9D55-175F7DF81AF9}" dt="2022-09-13T09:26:27.080" v="19637" actId="478"/>
          <ac:spMkLst>
            <pc:docMk/>
            <pc:sldMk cId="934770763" sldId="385"/>
            <ac:spMk id="46" creationId="{0A7BADC5-7630-7A85-9FBD-35411A070225}"/>
          </ac:spMkLst>
        </pc:spChg>
        <pc:spChg chg="del">
          <ac:chgData name="Havur Giray" userId="c552bb00-ceec-4edf-9e51-7d9ce2c89393" providerId="ADAL" clId="{64F4694F-1AB6-4479-9D55-175F7DF81AF9}" dt="2022-09-13T09:26:27.080" v="19637" actId="478"/>
          <ac:spMkLst>
            <pc:docMk/>
            <pc:sldMk cId="934770763" sldId="385"/>
            <ac:spMk id="47" creationId="{8321B2EB-894A-8F4E-0AEE-342B90B52BA8}"/>
          </ac:spMkLst>
        </pc:spChg>
        <pc:spChg chg="del">
          <ac:chgData name="Havur Giray" userId="c552bb00-ceec-4edf-9e51-7d9ce2c89393" providerId="ADAL" clId="{64F4694F-1AB6-4479-9D55-175F7DF81AF9}" dt="2022-09-13T09:26:27.080" v="19637" actId="478"/>
          <ac:spMkLst>
            <pc:docMk/>
            <pc:sldMk cId="934770763" sldId="385"/>
            <ac:spMk id="48" creationId="{6A5D5E03-6105-0256-2D98-A475DBE38E16}"/>
          </ac:spMkLst>
        </pc:spChg>
        <pc:spChg chg="mod">
          <ac:chgData name="Havur Giray" userId="c552bb00-ceec-4edf-9e51-7d9ce2c89393" providerId="ADAL" clId="{64F4694F-1AB6-4479-9D55-175F7DF81AF9}" dt="2022-09-13T09:18:56.905" v="19504"/>
          <ac:spMkLst>
            <pc:docMk/>
            <pc:sldMk cId="934770763" sldId="385"/>
            <ac:spMk id="69" creationId="{6055B560-C1AB-026C-5956-4F73AAE24F29}"/>
          </ac:spMkLst>
        </pc:spChg>
        <pc:grpChg chg="add mod">
          <ac:chgData name="Havur Giray" userId="c552bb00-ceec-4edf-9e51-7d9ce2c89393" providerId="ADAL" clId="{64F4694F-1AB6-4479-9D55-175F7DF81AF9}" dt="2022-09-13T09:17:26.552" v="19462" actId="1076"/>
          <ac:grpSpMkLst>
            <pc:docMk/>
            <pc:sldMk cId="934770763" sldId="385"/>
            <ac:grpSpMk id="4" creationId="{01C22165-2901-923A-1DDA-83744640C98A}"/>
          </ac:grpSpMkLst>
        </pc:grpChg>
        <pc:graphicFrameChg chg="add del mod modGraphic">
          <ac:chgData name="Havur Giray" userId="c552bb00-ceec-4edf-9e51-7d9ce2c89393" providerId="ADAL" clId="{64F4694F-1AB6-4479-9D55-175F7DF81AF9}" dt="2022-09-13T09:33:23.442" v="19692" actId="207"/>
          <ac:graphicFrameMkLst>
            <pc:docMk/>
            <pc:sldMk cId="934770763" sldId="385"/>
            <ac:graphicFrameMk id="9" creationId="{48F90F76-8405-638D-57E3-352BFB5D1BA7}"/>
          </ac:graphicFrameMkLst>
        </pc:graphicFrameChg>
        <pc:graphicFrameChg chg="modGraphic">
          <ac:chgData name="Havur Giray" userId="c552bb00-ceec-4edf-9e51-7d9ce2c89393" providerId="ADAL" clId="{64F4694F-1AB6-4479-9D55-175F7DF81AF9}" dt="2022-09-13T09:19:03.575" v="19505" actId="2165"/>
          <ac:graphicFrameMkLst>
            <pc:docMk/>
            <pc:sldMk cId="934770763" sldId="385"/>
            <ac:graphicFrameMk id="91" creationId="{349A262C-917E-52C7-FD77-008438E6607A}"/>
          </ac:graphicFrameMkLst>
        </pc:graphicFrameChg>
        <pc:picChg chg="mod">
          <ac:chgData name="Havur Giray" userId="c552bb00-ceec-4edf-9e51-7d9ce2c89393" providerId="ADAL" clId="{64F4694F-1AB6-4479-9D55-175F7DF81AF9}" dt="2022-09-13T09:17:22.288" v="19461"/>
          <ac:picMkLst>
            <pc:docMk/>
            <pc:sldMk cId="934770763" sldId="385"/>
            <ac:picMk id="6" creationId="{F7E25432-4679-ACAF-DC62-5F74AD3B0044}"/>
          </ac:picMkLst>
        </pc:picChg>
        <pc:cxnChg chg="add del mod">
          <ac:chgData name="Havur Giray" userId="c552bb00-ceec-4edf-9e51-7d9ce2c89393" providerId="ADAL" clId="{64F4694F-1AB6-4479-9D55-175F7DF81AF9}" dt="2022-09-13T09:26:27.080" v="19637" actId="478"/>
          <ac:cxnSpMkLst>
            <pc:docMk/>
            <pc:sldMk cId="934770763" sldId="385"/>
            <ac:cxnSpMk id="13" creationId="{E3B93C0A-E45C-8DF9-1742-E4C98053172C}"/>
          </ac:cxnSpMkLst>
        </pc:cxnChg>
        <pc:cxnChg chg="add mod">
          <ac:chgData name="Havur Giray" userId="c552bb00-ceec-4edf-9e51-7d9ce2c89393" providerId="ADAL" clId="{64F4694F-1AB6-4479-9D55-175F7DF81AF9}" dt="2022-09-13T09:49:29.146" v="19872" actId="1037"/>
          <ac:cxnSpMkLst>
            <pc:docMk/>
            <pc:sldMk cId="934770763" sldId="385"/>
            <ac:cxnSpMk id="23" creationId="{6DC6AD1F-0998-C443-8715-2243B5E603AB}"/>
          </ac:cxnSpMkLst>
        </pc:cxnChg>
        <pc:cxnChg chg="add mod">
          <ac:chgData name="Havur Giray" userId="c552bb00-ceec-4edf-9e51-7d9ce2c89393" providerId="ADAL" clId="{64F4694F-1AB6-4479-9D55-175F7DF81AF9}" dt="2022-09-13T09:49:29.146" v="19872" actId="1037"/>
          <ac:cxnSpMkLst>
            <pc:docMk/>
            <pc:sldMk cId="934770763" sldId="385"/>
            <ac:cxnSpMk id="26" creationId="{DC0E4195-EED0-2591-4BE7-1545FA64A136}"/>
          </ac:cxnSpMkLst>
        </pc:cxnChg>
        <pc:cxnChg chg="add mod">
          <ac:chgData name="Havur Giray" userId="c552bb00-ceec-4edf-9e51-7d9ce2c89393" providerId="ADAL" clId="{64F4694F-1AB6-4479-9D55-175F7DF81AF9}" dt="2022-09-13T09:49:29.146" v="19872" actId="1037"/>
          <ac:cxnSpMkLst>
            <pc:docMk/>
            <pc:sldMk cId="934770763" sldId="385"/>
            <ac:cxnSpMk id="27" creationId="{F2245443-1E78-01A1-C1A2-024ED9B7B1FD}"/>
          </ac:cxnSpMkLst>
        </pc:cxnChg>
        <pc:cxnChg chg="add mod">
          <ac:chgData name="Havur Giray" userId="c552bb00-ceec-4edf-9e51-7d9ce2c89393" providerId="ADAL" clId="{64F4694F-1AB6-4479-9D55-175F7DF81AF9}" dt="2022-09-13T09:49:29.146" v="19872" actId="1037"/>
          <ac:cxnSpMkLst>
            <pc:docMk/>
            <pc:sldMk cId="934770763" sldId="385"/>
            <ac:cxnSpMk id="28" creationId="{753624A7-D5E1-F87E-541F-7DD0C5BEFFB2}"/>
          </ac:cxnSpMkLst>
        </pc:cxnChg>
        <pc:cxnChg chg="add mod">
          <ac:chgData name="Havur Giray" userId="c552bb00-ceec-4edf-9e51-7d9ce2c89393" providerId="ADAL" clId="{64F4694F-1AB6-4479-9D55-175F7DF81AF9}" dt="2022-09-13T09:49:29.146" v="19872" actId="1037"/>
          <ac:cxnSpMkLst>
            <pc:docMk/>
            <pc:sldMk cId="934770763" sldId="385"/>
            <ac:cxnSpMk id="29" creationId="{4133A290-22FA-6329-F642-78724ACCE535}"/>
          </ac:cxnSpMkLst>
        </pc:cxnChg>
        <pc:cxnChg chg="add mod">
          <ac:chgData name="Havur Giray" userId="c552bb00-ceec-4edf-9e51-7d9ce2c89393" providerId="ADAL" clId="{64F4694F-1AB6-4479-9D55-175F7DF81AF9}" dt="2022-09-13T09:49:29.146" v="19872" actId="1037"/>
          <ac:cxnSpMkLst>
            <pc:docMk/>
            <pc:sldMk cId="934770763" sldId="385"/>
            <ac:cxnSpMk id="32" creationId="{87453D13-DC4D-F6C7-BFC7-6F2160FD00CC}"/>
          </ac:cxnSpMkLst>
        </pc:cxnChg>
        <pc:cxnChg chg="del mod">
          <ac:chgData name="Havur Giray" userId="c552bb00-ceec-4edf-9e51-7d9ce2c89393" providerId="ADAL" clId="{64F4694F-1AB6-4479-9D55-175F7DF81AF9}" dt="2022-09-13T09:26:27.080" v="19637" actId="478"/>
          <ac:cxnSpMkLst>
            <pc:docMk/>
            <pc:sldMk cId="934770763" sldId="385"/>
            <ac:cxnSpMk id="54" creationId="{7265D1B9-E27C-F625-1E26-F62E66F46DB1}"/>
          </ac:cxnSpMkLst>
        </pc:cxnChg>
        <pc:cxnChg chg="del mod">
          <ac:chgData name="Havur Giray" userId="c552bb00-ceec-4edf-9e51-7d9ce2c89393" providerId="ADAL" clId="{64F4694F-1AB6-4479-9D55-175F7DF81AF9}" dt="2022-09-13T09:26:27.080" v="19637" actId="478"/>
          <ac:cxnSpMkLst>
            <pc:docMk/>
            <pc:sldMk cId="934770763" sldId="385"/>
            <ac:cxnSpMk id="55" creationId="{A3993FEA-CF6D-8CDE-5145-6E7B8B51EDE4}"/>
          </ac:cxnSpMkLst>
        </pc:cxnChg>
        <pc:cxnChg chg="del mod">
          <ac:chgData name="Havur Giray" userId="c552bb00-ceec-4edf-9e51-7d9ce2c89393" providerId="ADAL" clId="{64F4694F-1AB6-4479-9D55-175F7DF81AF9}" dt="2022-09-13T09:26:27.080" v="19637" actId="478"/>
          <ac:cxnSpMkLst>
            <pc:docMk/>
            <pc:sldMk cId="934770763" sldId="385"/>
            <ac:cxnSpMk id="56" creationId="{991A2309-9D98-6271-2DE1-0149FA6EB407}"/>
          </ac:cxnSpMkLst>
        </pc:cxnChg>
        <pc:cxnChg chg="del mod">
          <ac:chgData name="Havur Giray" userId="c552bb00-ceec-4edf-9e51-7d9ce2c89393" providerId="ADAL" clId="{64F4694F-1AB6-4479-9D55-175F7DF81AF9}" dt="2022-09-13T09:26:27.080" v="19637" actId="478"/>
          <ac:cxnSpMkLst>
            <pc:docMk/>
            <pc:sldMk cId="934770763" sldId="385"/>
            <ac:cxnSpMk id="57" creationId="{C1658F6A-37A5-1DA9-9163-C5F304D4C71E}"/>
          </ac:cxnSpMkLst>
        </pc:cxnChg>
        <pc:cxnChg chg="del mod">
          <ac:chgData name="Havur Giray" userId="c552bb00-ceec-4edf-9e51-7d9ce2c89393" providerId="ADAL" clId="{64F4694F-1AB6-4479-9D55-175F7DF81AF9}" dt="2022-09-13T09:26:27.080" v="19637" actId="478"/>
          <ac:cxnSpMkLst>
            <pc:docMk/>
            <pc:sldMk cId="934770763" sldId="385"/>
            <ac:cxnSpMk id="60" creationId="{02D9F144-572E-E147-5CE8-6BB64ED462FA}"/>
          </ac:cxnSpMkLst>
        </pc:cxnChg>
        <pc:cxnChg chg="del mod">
          <ac:chgData name="Havur Giray" userId="c552bb00-ceec-4edf-9e51-7d9ce2c89393" providerId="ADAL" clId="{64F4694F-1AB6-4479-9D55-175F7DF81AF9}" dt="2022-09-13T09:26:27.080" v="19637" actId="478"/>
          <ac:cxnSpMkLst>
            <pc:docMk/>
            <pc:sldMk cId="934770763" sldId="385"/>
            <ac:cxnSpMk id="61" creationId="{1DE0E9AF-7A9B-C044-F7C0-07696FCFB272}"/>
          </ac:cxnSpMkLst>
        </pc:cxnChg>
      </pc:sldChg>
      <pc:sldChg chg="addSp delSp modSp add mod">
        <pc:chgData name="Havur Giray" userId="c552bb00-ceec-4edf-9e51-7d9ce2c89393" providerId="ADAL" clId="{64F4694F-1AB6-4479-9D55-175F7DF81AF9}" dt="2022-09-13T10:03:14.171" v="20219"/>
        <pc:sldMkLst>
          <pc:docMk/>
          <pc:sldMk cId="4012075621" sldId="386"/>
        </pc:sldMkLst>
        <pc:spChg chg="add del mod">
          <ac:chgData name="Havur Giray" userId="c552bb00-ceec-4edf-9e51-7d9ce2c89393" providerId="ADAL" clId="{64F4694F-1AB6-4479-9D55-175F7DF81AF9}" dt="2022-09-13T09:26:29.847" v="19639" actId="478"/>
          <ac:spMkLst>
            <pc:docMk/>
            <pc:sldMk cId="4012075621" sldId="386"/>
            <ac:spMk id="12" creationId="{F5CA4E1F-88D8-FF5B-1A9C-0EBFA2FA1094}"/>
          </ac:spMkLst>
        </pc:spChg>
        <pc:spChg chg="add mod">
          <ac:chgData name="Havur Giray" userId="c552bb00-ceec-4edf-9e51-7d9ce2c89393" providerId="ADAL" clId="{64F4694F-1AB6-4479-9D55-175F7DF81AF9}" dt="2022-09-13T09:49:32.235" v="19878" actId="1037"/>
          <ac:spMkLst>
            <pc:docMk/>
            <pc:sldMk cId="4012075621" sldId="386"/>
            <ac:spMk id="15" creationId="{54919545-3E3A-D112-6424-B146A9F6C524}"/>
          </ac:spMkLst>
        </pc:spChg>
        <pc:spChg chg="add mod">
          <ac:chgData name="Havur Giray" userId="c552bb00-ceec-4edf-9e51-7d9ce2c89393" providerId="ADAL" clId="{64F4694F-1AB6-4479-9D55-175F7DF81AF9}" dt="2022-09-13T09:49:32.235" v="19878" actId="1037"/>
          <ac:spMkLst>
            <pc:docMk/>
            <pc:sldMk cId="4012075621" sldId="386"/>
            <ac:spMk id="16" creationId="{6CFA5794-A201-8393-6455-8E48DBE1C995}"/>
          </ac:spMkLst>
        </pc:spChg>
        <pc:spChg chg="add mod">
          <ac:chgData name="Havur Giray" userId="c552bb00-ceec-4edf-9e51-7d9ce2c89393" providerId="ADAL" clId="{64F4694F-1AB6-4479-9D55-175F7DF81AF9}" dt="2022-09-13T09:49:32.235" v="19878" actId="1037"/>
          <ac:spMkLst>
            <pc:docMk/>
            <pc:sldMk cId="4012075621" sldId="386"/>
            <ac:spMk id="18" creationId="{35772B94-DBBE-01E0-F6C2-7509D441DB70}"/>
          </ac:spMkLst>
        </pc:spChg>
        <pc:spChg chg="add mod">
          <ac:chgData name="Havur Giray" userId="c552bb00-ceec-4edf-9e51-7d9ce2c89393" providerId="ADAL" clId="{64F4694F-1AB6-4479-9D55-175F7DF81AF9}" dt="2022-09-13T09:49:32.235" v="19878" actId="1037"/>
          <ac:spMkLst>
            <pc:docMk/>
            <pc:sldMk cId="4012075621" sldId="386"/>
            <ac:spMk id="20" creationId="{9FDB14CF-C0D3-6268-10BB-AE6BDB412885}"/>
          </ac:spMkLst>
        </pc:spChg>
        <pc:spChg chg="add mod">
          <ac:chgData name="Havur Giray" userId="c552bb00-ceec-4edf-9e51-7d9ce2c89393" providerId="ADAL" clId="{64F4694F-1AB6-4479-9D55-175F7DF81AF9}" dt="2022-09-13T09:49:32.235" v="19878" actId="1037"/>
          <ac:spMkLst>
            <pc:docMk/>
            <pc:sldMk cId="4012075621" sldId="386"/>
            <ac:spMk id="21" creationId="{60601A55-4811-86BD-A65B-5D64185E9591}"/>
          </ac:spMkLst>
        </pc:spChg>
        <pc:spChg chg="add mod">
          <ac:chgData name="Havur Giray" userId="c552bb00-ceec-4edf-9e51-7d9ce2c89393" providerId="ADAL" clId="{64F4694F-1AB6-4479-9D55-175F7DF81AF9}" dt="2022-09-13T09:49:32.235" v="19878" actId="1037"/>
          <ac:spMkLst>
            <pc:docMk/>
            <pc:sldMk cId="4012075621" sldId="386"/>
            <ac:spMk id="22" creationId="{47CDA226-3C68-C9BD-E09A-5EF7AA156F11}"/>
          </ac:spMkLst>
        </pc:spChg>
        <pc:spChg chg="add mod">
          <ac:chgData name="Havur Giray" userId="c552bb00-ceec-4edf-9e51-7d9ce2c89393" providerId="ADAL" clId="{64F4694F-1AB6-4479-9D55-175F7DF81AF9}" dt="2022-09-13T09:49:32.235" v="19878" actId="1037"/>
          <ac:spMkLst>
            <pc:docMk/>
            <pc:sldMk cId="4012075621" sldId="386"/>
            <ac:spMk id="23" creationId="{3F4CA7A7-2E51-51EC-F284-6A4EBB15B2EF}"/>
          </ac:spMkLst>
        </pc:spChg>
        <pc:spChg chg="add mod">
          <ac:chgData name="Havur Giray" userId="c552bb00-ceec-4edf-9e51-7d9ce2c89393" providerId="ADAL" clId="{64F4694F-1AB6-4479-9D55-175F7DF81AF9}" dt="2022-09-13T09:49:32.235" v="19878" actId="1037"/>
          <ac:spMkLst>
            <pc:docMk/>
            <pc:sldMk cId="4012075621" sldId="386"/>
            <ac:spMk id="32" creationId="{DEE2E397-A82B-03B0-35E7-E2277AEC7E9C}"/>
          </ac:spMkLst>
        </pc:spChg>
        <pc:spChg chg="mod">
          <ac:chgData name="Havur Giray" userId="c552bb00-ceec-4edf-9e51-7d9ce2c89393" providerId="ADAL" clId="{64F4694F-1AB6-4479-9D55-175F7DF81AF9}" dt="2022-09-13T09:49:32.235" v="19878" actId="1037"/>
          <ac:spMkLst>
            <pc:docMk/>
            <pc:sldMk cId="4012075621" sldId="386"/>
            <ac:spMk id="33" creationId="{426F4E20-E1D8-6561-5BF4-E401E74CBD2E}"/>
          </ac:spMkLst>
        </pc:spChg>
        <pc:spChg chg="add mod">
          <ac:chgData name="Havur Giray" userId="c552bb00-ceec-4edf-9e51-7d9ce2c89393" providerId="ADAL" clId="{64F4694F-1AB6-4479-9D55-175F7DF81AF9}" dt="2022-09-13T10:03:14.171" v="20219"/>
          <ac:spMkLst>
            <pc:docMk/>
            <pc:sldMk cId="4012075621" sldId="386"/>
            <ac:spMk id="37" creationId="{724D8EC4-A4D9-D29D-25CD-30EC4F74ACAE}"/>
          </ac:spMkLst>
        </pc:spChg>
        <pc:spChg chg="del">
          <ac:chgData name="Havur Giray" userId="c552bb00-ceec-4edf-9e51-7d9ce2c89393" providerId="ADAL" clId="{64F4694F-1AB6-4479-9D55-175F7DF81AF9}" dt="2022-09-13T09:26:29.847" v="19639" actId="478"/>
          <ac:spMkLst>
            <pc:docMk/>
            <pc:sldMk cId="4012075621" sldId="386"/>
            <ac:spMk id="40" creationId="{125930D1-2AB2-8855-3159-CF38297D0BDB}"/>
          </ac:spMkLst>
        </pc:spChg>
        <pc:spChg chg="del">
          <ac:chgData name="Havur Giray" userId="c552bb00-ceec-4edf-9e51-7d9ce2c89393" providerId="ADAL" clId="{64F4694F-1AB6-4479-9D55-175F7DF81AF9}" dt="2022-09-13T09:26:29.847" v="19639" actId="478"/>
          <ac:spMkLst>
            <pc:docMk/>
            <pc:sldMk cId="4012075621" sldId="386"/>
            <ac:spMk id="41" creationId="{84B56B60-F29F-B31A-8850-B8D3751B0472}"/>
          </ac:spMkLst>
        </pc:spChg>
        <pc:spChg chg="del">
          <ac:chgData name="Havur Giray" userId="c552bb00-ceec-4edf-9e51-7d9ce2c89393" providerId="ADAL" clId="{64F4694F-1AB6-4479-9D55-175F7DF81AF9}" dt="2022-09-13T09:26:29.847" v="19639" actId="478"/>
          <ac:spMkLst>
            <pc:docMk/>
            <pc:sldMk cId="4012075621" sldId="386"/>
            <ac:spMk id="42" creationId="{4D0C004A-B0DD-AF53-AE38-34EAAD9F0752}"/>
          </ac:spMkLst>
        </pc:spChg>
        <pc:spChg chg="del">
          <ac:chgData name="Havur Giray" userId="c552bb00-ceec-4edf-9e51-7d9ce2c89393" providerId="ADAL" clId="{64F4694F-1AB6-4479-9D55-175F7DF81AF9}" dt="2022-09-13T09:26:29.847" v="19639" actId="478"/>
          <ac:spMkLst>
            <pc:docMk/>
            <pc:sldMk cId="4012075621" sldId="386"/>
            <ac:spMk id="43" creationId="{448D766D-92DF-58A1-9847-823F6657BB72}"/>
          </ac:spMkLst>
        </pc:spChg>
        <pc:spChg chg="del">
          <ac:chgData name="Havur Giray" userId="c552bb00-ceec-4edf-9e51-7d9ce2c89393" providerId="ADAL" clId="{64F4694F-1AB6-4479-9D55-175F7DF81AF9}" dt="2022-09-13T09:26:29.847" v="19639" actId="478"/>
          <ac:spMkLst>
            <pc:docMk/>
            <pc:sldMk cId="4012075621" sldId="386"/>
            <ac:spMk id="46" creationId="{0A7BADC5-7630-7A85-9FBD-35411A070225}"/>
          </ac:spMkLst>
        </pc:spChg>
        <pc:spChg chg="del">
          <ac:chgData name="Havur Giray" userId="c552bb00-ceec-4edf-9e51-7d9ce2c89393" providerId="ADAL" clId="{64F4694F-1AB6-4479-9D55-175F7DF81AF9}" dt="2022-09-13T09:26:29.847" v="19639" actId="478"/>
          <ac:spMkLst>
            <pc:docMk/>
            <pc:sldMk cId="4012075621" sldId="386"/>
            <ac:spMk id="47" creationId="{8321B2EB-894A-8F4E-0AEE-342B90B52BA8}"/>
          </ac:spMkLst>
        </pc:spChg>
        <pc:spChg chg="del">
          <ac:chgData name="Havur Giray" userId="c552bb00-ceec-4edf-9e51-7d9ce2c89393" providerId="ADAL" clId="{64F4694F-1AB6-4479-9D55-175F7DF81AF9}" dt="2022-09-13T09:26:29.847" v="19639" actId="478"/>
          <ac:spMkLst>
            <pc:docMk/>
            <pc:sldMk cId="4012075621" sldId="386"/>
            <ac:spMk id="48" creationId="{6A5D5E03-6105-0256-2D98-A475DBE38E16}"/>
          </ac:spMkLst>
        </pc:spChg>
        <pc:graphicFrameChg chg="mod modGraphic">
          <ac:chgData name="Havur Giray" userId="c552bb00-ceec-4edf-9e51-7d9ce2c89393" providerId="ADAL" clId="{64F4694F-1AB6-4479-9D55-175F7DF81AF9}" dt="2022-09-13T09:34:12.621" v="19708" actId="207"/>
          <ac:graphicFrameMkLst>
            <pc:docMk/>
            <pc:sldMk cId="4012075621" sldId="386"/>
            <ac:graphicFrameMk id="91" creationId="{349A262C-917E-52C7-FD77-008438E6607A}"/>
          </ac:graphicFrameMkLst>
        </pc:graphicFrameChg>
        <pc:picChg chg="add mod">
          <ac:chgData name="Havur Giray" userId="c552bb00-ceec-4edf-9e51-7d9ce2c89393" providerId="ADAL" clId="{64F4694F-1AB6-4479-9D55-175F7DF81AF9}" dt="2022-09-13T09:31:54.017" v="19680" actId="1076"/>
          <ac:picMkLst>
            <pc:docMk/>
            <pc:sldMk cId="4012075621" sldId="386"/>
            <ac:picMk id="36" creationId="{7A7E3F55-9632-31E8-CD47-867822F15453}"/>
          </ac:picMkLst>
        </pc:picChg>
        <pc:cxnChg chg="add del mod">
          <ac:chgData name="Havur Giray" userId="c552bb00-ceec-4edf-9e51-7d9ce2c89393" providerId="ADAL" clId="{64F4694F-1AB6-4479-9D55-175F7DF81AF9}" dt="2022-09-13T09:26:29.847" v="19639" actId="478"/>
          <ac:cxnSpMkLst>
            <pc:docMk/>
            <pc:sldMk cId="4012075621" sldId="386"/>
            <ac:cxnSpMk id="14" creationId="{2F4EB33A-FABB-6B26-8C0E-45D694E14F3D}"/>
          </ac:cxnSpMkLst>
        </pc:cxnChg>
        <pc:cxnChg chg="add mod">
          <ac:chgData name="Havur Giray" userId="c552bb00-ceec-4edf-9e51-7d9ce2c89393" providerId="ADAL" clId="{64F4694F-1AB6-4479-9D55-175F7DF81AF9}" dt="2022-09-13T09:49:32.235" v="19878" actId="1037"/>
          <ac:cxnSpMkLst>
            <pc:docMk/>
            <pc:sldMk cId="4012075621" sldId="386"/>
            <ac:cxnSpMk id="26" creationId="{D37AD548-0AFE-A632-4CD0-A938E32A40C5}"/>
          </ac:cxnSpMkLst>
        </pc:cxnChg>
        <pc:cxnChg chg="add mod">
          <ac:chgData name="Havur Giray" userId="c552bb00-ceec-4edf-9e51-7d9ce2c89393" providerId="ADAL" clId="{64F4694F-1AB6-4479-9D55-175F7DF81AF9}" dt="2022-09-13T09:49:32.235" v="19878" actId="1037"/>
          <ac:cxnSpMkLst>
            <pc:docMk/>
            <pc:sldMk cId="4012075621" sldId="386"/>
            <ac:cxnSpMk id="27" creationId="{3B82411F-416A-E38B-F125-56E2F6C254EA}"/>
          </ac:cxnSpMkLst>
        </pc:cxnChg>
        <pc:cxnChg chg="add mod">
          <ac:chgData name="Havur Giray" userId="c552bb00-ceec-4edf-9e51-7d9ce2c89393" providerId="ADAL" clId="{64F4694F-1AB6-4479-9D55-175F7DF81AF9}" dt="2022-09-13T09:49:32.235" v="19878" actId="1037"/>
          <ac:cxnSpMkLst>
            <pc:docMk/>
            <pc:sldMk cId="4012075621" sldId="386"/>
            <ac:cxnSpMk id="28" creationId="{33941994-A769-CBDF-50D5-CC4CD3389C59}"/>
          </ac:cxnSpMkLst>
        </pc:cxnChg>
        <pc:cxnChg chg="add mod">
          <ac:chgData name="Havur Giray" userId="c552bb00-ceec-4edf-9e51-7d9ce2c89393" providerId="ADAL" clId="{64F4694F-1AB6-4479-9D55-175F7DF81AF9}" dt="2022-09-13T09:49:32.235" v="19878" actId="1037"/>
          <ac:cxnSpMkLst>
            <pc:docMk/>
            <pc:sldMk cId="4012075621" sldId="386"/>
            <ac:cxnSpMk id="29" creationId="{D8F8E3CE-F90B-BC7C-BF18-F3CCE0363599}"/>
          </ac:cxnSpMkLst>
        </pc:cxnChg>
        <pc:cxnChg chg="add mod">
          <ac:chgData name="Havur Giray" userId="c552bb00-ceec-4edf-9e51-7d9ce2c89393" providerId="ADAL" clId="{64F4694F-1AB6-4479-9D55-175F7DF81AF9}" dt="2022-09-13T09:49:32.235" v="19878" actId="1037"/>
          <ac:cxnSpMkLst>
            <pc:docMk/>
            <pc:sldMk cId="4012075621" sldId="386"/>
            <ac:cxnSpMk id="30" creationId="{ACB89A5B-341E-8E70-D40E-B78E8C2E6434}"/>
          </ac:cxnSpMkLst>
        </pc:cxnChg>
        <pc:cxnChg chg="add mod">
          <ac:chgData name="Havur Giray" userId="c552bb00-ceec-4edf-9e51-7d9ce2c89393" providerId="ADAL" clId="{64F4694F-1AB6-4479-9D55-175F7DF81AF9}" dt="2022-09-13T09:49:32.235" v="19878" actId="1037"/>
          <ac:cxnSpMkLst>
            <pc:docMk/>
            <pc:sldMk cId="4012075621" sldId="386"/>
            <ac:cxnSpMk id="34" creationId="{29FA7183-90F1-6DDE-9FB8-52B6100B6E91}"/>
          </ac:cxnSpMkLst>
        </pc:cxnChg>
        <pc:cxnChg chg="del mod">
          <ac:chgData name="Havur Giray" userId="c552bb00-ceec-4edf-9e51-7d9ce2c89393" providerId="ADAL" clId="{64F4694F-1AB6-4479-9D55-175F7DF81AF9}" dt="2022-09-13T09:26:29.847" v="19639" actId="478"/>
          <ac:cxnSpMkLst>
            <pc:docMk/>
            <pc:sldMk cId="4012075621" sldId="386"/>
            <ac:cxnSpMk id="54" creationId="{7265D1B9-E27C-F625-1E26-F62E66F46DB1}"/>
          </ac:cxnSpMkLst>
        </pc:cxnChg>
        <pc:cxnChg chg="del mod">
          <ac:chgData name="Havur Giray" userId="c552bb00-ceec-4edf-9e51-7d9ce2c89393" providerId="ADAL" clId="{64F4694F-1AB6-4479-9D55-175F7DF81AF9}" dt="2022-09-13T09:26:29.847" v="19639" actId="478"/>
          <ac:cxnSpMkLst>
            <pc:docMk/>
            <pc:sldMk cId="4012075621" sldId="386"/>
            <ac:cxnSpMk id="55" creationId="{A3993FEA-CF6D-8CDE-5145-6E7B8B51EDE4}"/>
          </ac:cxnSpMkLst>
        </pc:cxnChg>
        <pc:cxnChg chg="del mod">
          <ac:chgData name="Havur Giray" userId="c552bb00-ceec-4edf-9e51-7d9ce2c89393" providerId="ADAL" clId="{64F4694F-1AB6-4479-9D55-175F7DF81AF9}" dt="2022-09-13T09:26:29.847" v="19639" actId="478"/>
          <ac:cxnSpMkLst>
            <pc:docMk/>
            <pc:sldMk cId="4012075621" sldId="386"/>
            <ac:cxnSpMk id="56" creationId="{991A2309-9D98-6271-2DE1-0149FA6EB407}"/>
          </ac:cxnSpMkLst>
        </pc:cxnChg>
        <pc:cxnChg chg="del mod">
          <ac:chgData name="Havur Giray" userId="c552bb00-ceec-4edf-9e51-7d9ce2c89393" providerId="ADAL" clId="{64F4694F-1AB6-4479-9D55-175F7DF81AF9}" dt="2022-09-13T09:26:29.847" v="19639" actId="478"/>
          <ac:cxnSpMkLst>
            <pc:docMk/>
            <pc:sldMk cId="4012075621" sldId="386"/>
            <ac:cxnSpMk id="57" creationId="{C1658F6A-37A5-1DA9-9163-C5F304D4C71E}"/>
          </ac:cxnSpMkLst>
        </pc:cxnChg>
        <pc:cxnChg chg="del mod">
          <ac:chgData name="Havur Giray" userId="c552bb00-ceec-4edf-9e51-7d9ce2c89393" providerId="ADAL" clId="{64F4694F-1AB6-4479-9D55-175F7DF81AF9}" dt="2022-09-13T09:26:29.847" v="19639" actId="478"/>
          <ac:cxnSpMkLst>
            <pc:docMk/>
            <pc:sldMk cId="4012075621" sldId="386"/>
            <ac:cxnSpMk id="60" creationId="{02D9F144-572E-E147-5CE8-6BB64ED462FA}"/>
          </ac:cxnSpMkLst>
        </pc:cxnChg>
        <pc:cxnChg chg="del mod">
          <ac:chgData name="Havur Giray" userId="c552bb00-ceec-4edf-9e51-7d9ce2c89393" providerId="ADAL" clId="{64F4694F-1AB6-4479-9D55-175F7DF81AF9}" dt="2022-09-13T09:26:29.847" v="19639" actId="478"/>
          <ac:cxnSpMkLst>
            <pc:docMk/>
            <pc:sldMk cId="4012075621" sldId="386"/>
            <ac:cxnSpMk id="61" creationId="{1DE0E9AF-7A9B-C044-F7C0-07696FCFB272}"/>
          </ac:cxnSpMkLst>
        </pc:cxnChg>
      </pc:sldChg>
      <pc:sldChg chg="addSp delSp modSp add mod">
        <pc:chgData name="Havur Giray" userId="c552bb00-ceec-4edf-9e51-7d9ce2c89393" providerId="ADAL" clId="{64F4694F-1AB6-4479-9D55-175F7DF81AF9}" dt="2022-09-13T10:03:14.666" v="20220"/>
        <pc:sldMkLst>
          <pc:docMk/>
          <pc:sldMk cId="1413217316" sldId="387"/>
        </pc:sldMkLst>
        <pc:spChg chg="add mod">
          <ac:chgData name="Havur Giray" userId="c552bb00-ceec-4edf-9e51-7d9ce2c89393" providerId="ADAL" clId="{64F4694F-1AB6-4479-9D55-175F7DF81AF9}" dt="2022-09-13T09:49:36.031" v="19884" actId="1037"/>
          <ac:spMkLst>
            <pc:docMk/>
            <pc:sldMk cId="1413217316" sldId="387"/>
            <ac:spMk id="8" creationId="{AD75AB40-A44A-13D6-16BF-142EF3910388}"/>
          </ac:spMkLst>
        </pc:spChg>
        <pc:spChg chg="del">
          <ac:chgData name="Havur Giray" userId="c552bb00-ceec-4edf-9e51-7d9ce2c89393" providerId="ADAL" clId="{64F4694F-1AB6-4479-9D55-175F7DF81AF9}" dt="2022-09-13T09:26:33.942" v="19641" actId="478"/>
          <ac:spMkLst>
            <pc:docMk/>
            <pc:sldMk cId="1413217316" sldId="387"/>
            <ac:spMk id="12" creationId="{F5CA4E1F-88D8-FF5B-1A9C-0EBFA2FA1094}"/>
          </ac:spMkLst>
        </pc:spChg>
        <pc:spChg chg="add mod">
          <ac:chgData name="Havur Giray" userId="c552bb00-ceec-4edf-9e51-7d9ce2c89393" providerId="ADAL" clId="{64F4694F-1AB6-4479-9D55-175F7DF81AF9}" dt="2022-09-13T09:49:36.031" v="19884" actId="1037"/>
          <ac:spMkLst>
            <pc:docMk/>
            <pc:sldMk cId="1413217316" sldId="387"/>
            <ac:spMk id="13" creationId="{3A53E8BB-F86A-D5F5-38E5-2F8EDB94ECA0}"/>
          </ac:spMkLst>
        </pc:spChg>
        <pc:spChg chg="add mod">
          <ac:chgData name="Havur Giray" userId="c552bb00-ceec-4edf-9e51-7d9ce2c89393" providerId="ADAL" clId="{64F4694F-1AB6-4479-9D55-175F7DF81AF9}" dt="2022-09-13T09:49:36.031" v="19884" actId="1037"/>
          <ac:spMkLst>
            <pc:docMk/>
            <pc:sldMk cId="1413217316" sldId="387"/>
            <ac:spMk id="15" creationId="{017A9FB9-8A58-BE23-BBEA-48D4A244C3EF}"/>
          </ac:spMkLst>
        </pc:spChg>
        <pc:spChg chg="add mod">
          <ac:chgData name="Havur Giray" userId="c552bb00-ceec-4edf-9e51-7d9ce2c89393" providerId="ADAL" clId="{64F4694F-1AB6-4479-9D55-175F7DF81AF9}" dt="2022-09-13T09:49:36.031" v="19884" actId="1037"/>
          <ac:spMkLst>
            <pc:docMk/>
            <pc:sldMk cId="1413217316" sldId="387"/>
            <ac:spMk id="16" creationId="{F4FB1FF2-5B43-5AC6-8E37-B12869B17D14}"/>
          </ac:spMkLst>
        </pc:spChg>
        <pc:spChg chg="add mod">
          <ac:chgData name="Havur Giray" userId="c552bb00-ceec-4edf-9e51-7d9ce2c89393" providerId="ADAL" clId="{64F4694F-1AB6-4479-9D55-175F7DF81AF9}" dt="2022-09-13T09:49:36.031" v="19884" actId="1037"/>
          <ac:spMkLst>
            <pc:docMk/>
            <pc:sldMk cId="1413217316" sldId="387"/>
            <ac:spMk id="18" creationId="{170B6725-36B4-0E3D-C1F3-A270921E021E}"/>
          </ac:spMkLst>
        </pc:spChg>
        <pc:spChg chg="add mod">
          <ac:chgData name="Havur Giray" userId="c552bb00-ceec-4edf-9e51-7d9ce2c89393" providerId="ADAL" clId="{64F4694F-1AB6-4479-9D55-175F7DF81AF9}" dt="2022-09-13T09:49:36.031" v="19884" actId="1037"/>
          <ac:spMkLst>
            <pc:docMk/>
            <pc:sldMk cId="1413217316" sldId="387"/>
            <ac:spMk id="20" creationId="{24EFAF3B-74DB-8B07-9189-A2A484F4EEDC}"/>
          </ac:spMkLst>
        </pc:spChg>
        <pc:spChg chg="add mod">
          <ac:chgData name="Havur Giray" userId="c552bb00-ceec-4edf-9e51-7d9ce2c89393" providerId="ADAL" clId="{64F4694F-1AB6-4479-9D55-175F7DF81AF9}" dt="2022-09-13T09:49:36.031" v="19884" actId="1037"/>
          <ac:spMkLst>
            <pc:docMk/>
            <pc:sldMk cId="1413217316" sldId="387"/>
            <ac:spMk id="21" creationId="{F53F2C7A-9E4B-818C-23C5-79FFE93E2273}"/>
          </ac:spMkLst>
        </pc:spChg>
        <pc:spChg chg="add mod">
          <ac:chgData name="Havur Giray" userId="c552bb00-ceec-4edf-9e51-7d9ce2c89393" providerId="ADAL" clId="{64F4694F-1AB6-4479-9D55-175F7DF81AF9}" dt="2022-09-13T09:49:36.031" v="19884" actId="1037"/>
          <ac:spMkLst>
            <pc:docMk/>
            <pc:sldMk cId="1413217316" sldId="387"/>
            <ac:spMk id="29" creationId="{90B8FAD8-6A0E-3FA4-3CD8-2F69D3005124}"/>
          </ac:spMkLst>
        </pc:spChg>
        <pc:spChg chg="mod">
          <ac:chgData name="Havur Giray" userId="c552bb00-ceec-4edf-9e51-7d9ce2c89393" providerId="ADAL" clId="{64F4694F-1AB6-4479-9D55-175F7DF81AF9}" dt="2022-09-13T09:49:36.031" v="19884" actId="1037"/>
          <ac:spMkLst>
            <pc:docMk/>
            <pc:sldMk cId="1413217316" sldId="387"/>
            <ac:spMk id="33" creationId="{426F4E20-E1D8-6561-5BF4-E401E74CBD2E}"/>
          </ac:spMkLst>
        </pc:spChg>
        <pc:spChg chg="add mod">
          <ac:chgData name="Havur Giray" userId="c552bb00-ceec-4edf-9e51-7d9ce2c89393" providerId="ADAL" clId="{64F4694F-1AB6-4479-9D55-175F7DF81AF9}" dt="2022-09-13T09:46:20.063" v="19829" actId="693"/>
          <ac:spMkLst>
            <pc:docMk/>
            <pc:sldMk cId="1413217316" sldId="387"/>
            <ac:spMk id="34" creationId="{24013F41-EF88-DB87-FDBE-EA1B7FEB7913}"/>
          </ac:spMkLst>
        </pc:spChg>
        <pc:spChg chg="add mod">
          <ac:chgData name="Havur Giray" userId="c552bb00-ceec-4edf-9e51-7d9ce2c89393" providerId="ADAL" clId="{64F4694F-1AB6-4479-9D55-175F7DF81AF9}" dt="2022-09-13T10:03:14.666" v="20220"/>
          <ac:spMkLst>
            <pc:docMk/>
            <pc:sldMk cId="1413217316" sldId="387"/>
            <ac:spMk id="35" creationId="{65D7189B-1B85-C61F-E83E-A05AF503AC90}"/>
          </ac:spMkLst>
        </pc:spChg>
        <pc:spChg chg="del">
          <ac:chgData name="Havur Giray" userId="c552bb00-ceec-4edf-9e51-7d9ce2c89393" providerId="ADAL" clId="{64F4694F-1AB6-4479-9D55-175F7DF81AF9}" dt="2022-09-13T09:26:33.942" v="19641" actId="478"/>
          <ac:spMkLst>
            <pc:docMk/>
            <pc:sldMk cId="1413217316" sldId="387"/>
            <ac:spMk id="40" creationId="{125930D1-2AB2-8855-3159-CF38297D0BDB}"/>
          </ac:spMkLst>
        </pc:spChg>
        <pc:spChg chg="del">
          <ac:chgData name="Havur Giray" userId="c552bb00-ceec-4edf-9e51-7d9ce2c89393" providerId="ADAL" clId="{64F4694F-1AB6-4479-9D55-175F7DF81AF9}" dt="2022-09-13T09:26:33.942" v="19641" actId="478"/>
          <ac:spMkLst>
            <pc:docMk/>
            <pc:sldMk cId="1413217316" sldId="387"/>
            <ac:spMk id="41" creationId="{84B56B60-F29F-B31A-8850-B8D3751B0472}"/>
          </ac:spMkLst>
        </pc:spChg>
        <pc:spChg chg="del">
          <ac:chgData name="Havur Giray" userId="c552bb00-ceec-4edf-9e51-7d9ce2c89393" providerId="ADAL" clId="{64F4694F-1AB6-4479-9D55-175F7DF81AF9}" dt="2022-09-13T09:26:33.942" v="19641" actId="478"/>
          <ac:spMkLst>
            <pc:docMk/>
            <pc:sldMk cId="1413217316" sldId="387"/>
            <ac:spMk id="42" creationId="{4D0C004A-B0DD-AF53-AE38-34EAAD9F0752}"/>
          </ac:spMkLst>
        </pc:spChg>
        <pc:spChg chg="del">
          <ac:chgData name="Havur Giray" userId="c552bb00-ceec-4edf-9e51-7d9ce2c89393" providerId="ADAL" clId="{64F4694F-1AB6-4479-9D55-175F7DF81AF9}" dt="2022-09-13T09:26:33.942" v="19641" actId="478"/>
          <ac:spMkLst>
            <pc:docMk/>
            <pc:sldMk cId="1413217316" sldId="387"/>
            <ac:spMk id="43" creationId="{448D766D-92DF-58A1-9847-823F6657BB72}"/>
          </ac:spMkLst>
        </pc:spChg>
        <pc:spChg chg="del">
          <ac:chgData name="Havur Giray" userId="c552bb00-ceec-4edf-9e51-7d9ce2c89393" providerId="ADAL" clId="{64F4694F-1AB6-4479-9D55-175F7DF81AF9}" dt="2022-09-13T09:26:33.942" v="19641" actId="478"/>
          <ac:spMkLst>
            <pc:docMk/>
            <pc:sldMk cId="1413217316" sldId="387"/>
            <ac:spMk id="46" creationId="{0A7BADC5-7630-7A85-9FBD-35411A070225}"/>
          </ac:spMkLst>
        </pc:spChg>
        <pc:spChg chg="del">
          <ac:chgData name="Havur Giray" userId="c552bb00-ceec-4edf-9e51-7d9ce2c89393" providerId="ADAL" clId="{64F4694F-1AB6-4479-9D55-175F7DF81AF9}" dt="2022-09-13T09:26:33.942" v="19641" actId="478"/>
          <ac:spMkLst>
            <pc:docMk/>
            <pc:sldMk cId="1413217316" sldId="387"/>
            <ac:spMk id="47" creationId="{8321B2EB-894A-8F4E-0AEE-342B90B52BA8}"/>
          </ac:spMkLst>
        </pc:spChg>
        <pc:spChg chg="del">
          <ac:chgData name="Havur Giray" userId="c552bb00-ceec-4edf-9e51-7d9ce2c89393" providerId="ADAL" clId="{64F4694F-1AB6-4479-9D55-175F7DF81AF9}" dt="2022-09-13T09:26:33.942" v="19641" actId="478"/>
          <ac:spMkLst>
            <pc:docMk/>
            <pc:sldMk cId="1413217316" sldId="387"/>
            <ac:spMk id="48" creationId="{6A5D5E03-6105-0256-2D98-A475DBE38E16}"/>
          </ac:spMkLst>
        </pc:spChg>
        <pc:graphicFrameChg chg="mod modGraphic">
          <ac:chgData name="Havur Giray" userId="c552bb00-ceec-4edf-9e51-7d9ce2c89393" providerId="ADAL" clId="{64F4694F-1AB6-4479-9D55-175F7DF81AF9}" dt="2022-09-13T09:33:28.746" v="19693" actId="207"/>
          <ac:graphicFrameMkLst>
            <pc:docMk/>
            <pc:sldMk cId="1413217316" sldId="387"/>
            <ac:graphicFrameMk id="9" creationId="{48F90F76-8405-638D-57E3-352BFB5D1BA7}"/>
          </ac:graphicFrameMkLst>
        </pc:graphicFrameChg>
        <pc:graphicFrameChg chg="modGraphic">
          <ac:chgData name="Havur Giray" userId="c552bb00-ceec-4edf-9e51-7d9ce2c89393" providerId="ADAL" clId="{64F4694F-1AB6-4479-9D55-175F7DF81AF9}" dt="2022-09-13T09:34:04.897" v="19707" actId="20577"/>
          <ac:graphicFrameMkLst>
            <pc:docMk/>
            <pc:sldMk cId="1413217316" sldId="387"/>
            <ac:graphicFrameMk id="91" creationId="{349A262C-917E-52C7-FD77-008438E6607A}"/>
          </ac:graphicFrameMkLst>
        </pc:graphicFrameChg>
        <pc:cxnChg chg="del mod">
          <ac:chgData name="Havur Giray" userId="c552bb00-ceec-4edf-9e51-7d9ce2c89393" providerId="ADAL" clId="{64F4694F-1AB6-4479-9D55-175F7DF81AF9}" dt="2022-09-13T09:26:33.942" v="19641" actId="478"/>
          <ac:cxnSpMkLst>
            <pc:docMk/>
            <pc:sldMk cId="1413217316" sldId="387"/>
            <ac:cxnSpMk id="14" creationId="{2F4EB33A-FABB-6B26-8C0E-45D694E14F3D}"/>
          </ac:cxnSpMkLst>
        </pc:cxnChg>
        <pc:cxnChg chg="add mod">
          <ac:chgData name="Havur Giray" userId="c552bb00-ceec-4edf-9e51-7d9ce2c89393" providerId="ADAL" clId="{64F4694F-1AB6-4479-9D55-175F7DF81AF9}" dt="2022-09-13T09:49:36.031" v="19884" actId="1037"/>
          <ac:cxnSpMkLst>
            <pc:docMk/>
            <pc:sldMk cId="1413217316" sldId="387"/>
            <ac:cxnSpMk id="22" creationId="{8A13A9A3-EA2B-B052-C20C-8410CB9E217D}"/>
          </ac:cxnSpMkLst>
        </pc:cxnChg>
        <pc:cxnChg chg="add mod">
          <ac:chgData name="Havur Giray" userId="c552bb00-ceec-4edf-9e51-7d9ce2c89393" providerId="ADAL" clId="{64F4694F-1AB6-4479-9D55-175F7DF81AF9}" dt="2022-09-13T09:49:36.031" v="19884" actId="1037"/>
          <ac:cxnSpMkLst>
            <pc:docMk/>
            <pc:sldMk cId="1413217316" sldId="387"/>
            <ac:cxnSpMk id="23" creationId="{7DEABB2C-62F6-1505-EE57-84D803958674}"/>
          </ac:cxnSpMkLst>
        </pc:cxnChg>
        <pc:cxnChg chg="add mod">
          <ac:chgData name="Havur Giray" userId="c552bb00-ceec-4edf-9e51-7d9ce2c89393" providerId="ADAL" clId="{64F4694F-1AB6-4479-9D55-175F7DF81AF9}" dt="2022-09-13T09:49:36.031" v="19884" actId="1037"/>
          <ac:cxnSpMkLst>
            <pc:docMk/>
            <pc:sldMk cId="1413217316" sldId="387"/>
            <ac:cxnSpMk id="26" creationId="{FD2B2A45-8622-F5B9-FFC8-E8C4C2FDFADA}"/>
          </ac:cxnSpMkLst>
        </pc:cxnChg>
        <pc:cxnChg chg="add mod">
          <ac:chgData name="Havur Giray" userId="c552bb00-ceec-4edf-9e51-7d9ce2c89393" providerId="ADAL" clId="{64F4694F-1AB6-4479-9D55-175F7DF81AF9}" dt="2022-09-13T09:49:36.031" v="19884" actId="1037"/>
          <ac:cxnSpMkLst>
            <pc:docMk/>
            <pc:sldMk cId="1413217316" sldId="387"/>
            <ac:cxnSpMk id="27" creationId="{4786F3AF-F944-E7AA-8E22-83C026AB99AE}"/>
          </ac:cxnSpMkLst>
        </pc:cxnChg>
        <pc:cxnChg chg="add mod">
          <ac:chgData name="Havur Giray" userId="c552bb00-ceec-4edf-9e51-7d9ce2c89393" providerId="ADAL" clId="{64F4694F-1AB6-4479-9D55-175F7DF81AF9}" dt="2022-09-13T09:49:36.031" v="19884" actId="1037"/>
          <ac:cxnSpMkLst>
            <pc:docMk/>
            <pc:sldMk cId="1413217316" sldId="387"/>
            <ac:cxnSpMk id="28" creationId="{3588CEAC-0716-D9CE-70B2-FAB2F6924F5E}"/>
          </ac:cxnSpMkLst>
        </pc:cxnChg>
        <pc:cxnChg chg="add mod">
          <ac:chgData name="Havur Giray" userId="c552bb00-ceec-4edf-9e51-7d9ce2c89393" providerId="ADAL" clId="{64F4694F-1AB6-4479-9D55-175F7DF81AF9}" dt="2022-09-13T09:49:36.031" v="19884" actId="1037"/>
          <ac:cxnSpMkLst>
            <pc:docMk/>
            <pc:sldMk cId="1413217316" sldId="387"/>
            <ac:cxnSpMk id="30" creationId="{DDCD361B-89FE-C309-F0BA-B704BBFE6804}"/>
          </ac:cxnSpMkLst>
        </pc:cxnChg>
        <pc:cxnChg chg="del mod">
          <ac:chgData name="Havur Giray" userId="c552bb00-ceec-4edf-9e51-7d9ce2c89393" providerId="ADAL" clId="{64F4694F-1AB6-4479-9D55-175F7DF81AF9}" dt="2022-09-13T09:26:33.942" v="19641" actId="478"/>
          <ac:cxnSpMkLst>
            <pc:docMk/>
            <pc:sldMk cId="1413217316" sldId="387"/>
            <ac:cxnSpMk id="54" creationId="{7265D1B9-E27C-F625-1E26-F62E66F46DB1}"/>
          </ac:cxnSpMkLst>
        </pc:cxnChg>
        <pc:cxnChg chg="del mod">
          <ac:chgData name="Havur Giray" userId="c552bb00-ceec-4edf-9e51-7d9ce2c89393" providerId="ADAL" clId="{64F4694F-1AB6-4479-9D55-175F7DF81AF9}" dt="2022-09-13T09:26:33.942" v="19641" actId="478"/>
          <ac:cxnSpMkLst>
            <pc:docMk/>
            <pc:sldMk cId="1413217316" sldId="387"/>
            <ac:cxnSpMk id="55" creationId="{A3993FEA-CF6D-8CDE-5145-6E7B8B51EDE4}"/>
          </ac:cxnSpMkLst>
        </pc:cxnChg>
        <pc:cxnChg chg="del mod">
          <ac:chgData name="Havur Giray" userId="c552bb00-ceec-4edf-9e51-7d9ce2c89393" providerId="ADAL" clId="{64F4694F-1AB6-4479-9D55-175F7DF81AF9}" dt="2022-09-13T09:26:33.942" v="19641" actId="478"/>
          <ac:cxnSpMkLst>
            <pc:docMk/>
            <pc:sldMk cId="1413217316" sldId="387"/>
            <ac:cxnSpMk id="56" creationId="{991A2309-9D98-6271-2DE1-0149FA6EB407}"/>
          </ac:cxnSpMkLst>
        </pc:cxnChg>
        <pc:cxnChg chg="del mod">
          <ac:chgData name="Havur Giray" userId="c552bb00-ceec-4edf-9e51-7d9ce2c89393" providerId="ADAL" clId="{64F4694F-1AB6-4479-9D55-175F7DF81AF9}" dt="2022-09-13T09:26:33.942" v="19641" actId="478"/>
          <ac:cxnSpMkLst>
            <pc:docMk/>
            <pc:sldMk cId="1413217316" sldId="387"/>
            <ac:cxnSpMk id="57" creationId="{C1658F6A-37A5-1DA9-9163-C5F304D4C71E}"/>
          </ac:cxnSpMkLst>
        </pc:cxnChg>
        <pc:cxnChg chg="del mod">
          <ac:chgData name="Havur Giray" userId="c552bb00-ceec-4edf-9e51-7d9ce2c89393" providerId="ADAL" clId="{64F4694F-1AB6-4479-9D55-175F7DF81AF9}" dt="2022-09-13T09:26:33.942" v="19641" actId="478"/>
          <ac:cxnSpMkLst>
            <pc:docMk/>
            <pc:sldMk cId="1413217316" sldId="387"/>
            <ac:cxnSpMk id="60" creationId="{02D9F144-572E-E147-5CE8-6BB64ED462FA}"/>
          </ac:cxnSpMkLst>
        </pc:cxnChg>
        <pc:cxnChg chg="del mod">
          <ac:chgData name="Havur Giray" userId="c552bb00-ceec-4edf-9e51-7d9ce2c89393" providerId="ADAL" clId="{64F4694F-1AB6-4479-9D55-175F7DF81AF9}" dt="2022-09-13T09:26:33.942" v="19641" actId="478"/>
          <ac:cxnSpMkLst>
            <pc:docMk/>
            <pc:sldMk cId="1413217316" sldId="387"/>
            <ac:cxnSpMk id="61" creationId="{1DE0E9AF-7A9B-C044-F7C0-07696FCFB272}"/>
          </ac:cxnSpMkLst>
        </pc:cxnChg>
      </pc:sldChg>
      <pc:sldChg chg="addSp delSp modSp add mod modNotesTx">
        <pc:chgData name="Havur Giray" userId="c552bb00-ceec-4edf-9e51-7d9ce2c89393" providerId="ADAL" clId="{64F4694F-1AB6-4479-9D55-175F7DF81AF9}" dt="2022-09-13T10:03:15.834" v="20221"/>
        <pc:sldMkLst>
          <pc:docMk/>
          <pc:sldMk cId="89552770" sldId="388"/>
        </pc:sldMkLst>
        <pc:spChg chg="add mod">
          <ac:chgData name="Havur Giray" userId="c552bb00-ceec-4edf-9e51-7d9ce2c89393" providerId="ADAL" clId="{64F4694F-1AB6-4479-9D55-175F7DF81AF9}" dt="2022-09-13T09:49:38.850" v="19890" actId="1037"/>
          <ac:spMkLst>
            <pc:docMk/>
            <pc:sldMk cId="89552770" sldId="388"/>
            <ac:spMk id="8" creationId="{802A77BB-224C-1075-1331-D732CE545DD3}"/>
          </ac:spMkLst>
        </pc:spChg>
        <pc:spChg chg="del">
          <ac:chgData name="Havur Giray" userId="c552bb00-ceec-4edf-9e51-7d9ce2c89393" providerId="ADAL" clId="{64F4694F-1AB6-4479-9D55-175F7DF81AF9}" dt="2022-09-13T09:26:37.271" v="19643" actId="478"/>
          <ac:spMkLst>
            <pc:docMk/>
            <pc:sldMk cId="89552770" sldId="388"/>
            <ac:spMk id="12" creationId="{F5CA4E1F-88D8-FF5B-1A9C-0EBFA2FA1094}"/>
          </ac:spMkLst>
        </pc:spChg>
        <pc:spChg chg="add mod">
          <ac:chgData name="Havur Giray" userId="c552bb00-ceec-4edf-9e51-7d9ce2c89393" providerId="ADAL" clId="{64F4694F-1AB6-4479-9D55-175F7DF81AF9}" dt="2022-09-13T09:49:38.850" v="19890" actId="1037"/>
          <ac:spMkLst>
            <pc:docMk/>
            <pc:sldMk cId="89552770" sldId="388"/>
            <ac:spMk id="13" creationId="{AEEB0F44-9C8B-7933-3BD4-5751E816B893}"/>
          </ac:spMkLst>
        </pc:spChg>
        <pc:spChg chg="add mod">
          <ac:chgData name="Havur Giray" userId="c552bb00-ceec-4edf-9e51-7d9ce2c89393" providerId="ADAL" clId="{64F4694F-1AB6-4479-9D55-175F7DF81AF9}" dt="2022-09-13T09:49:38.850" v="19890" actId="1037"/>
          <ac:spMkLst>
            <pc:docMk/>
            <pc:sldMk cId="89552770" sldId="388"/>
            <ac:spMk id="15" creationId="{44F27B5C-C65C-CA1F-24C9-93D5C00F146C}"/>
          </ac:spMkLst>
        </pc:spChg>
        <pc:spChg chg="add mod">
          <ac:chgData name="Havur Giray" userId="c552bb00-ceec-4edf-9e51-7d9ce2c89393" providerId="ADAL" clId="{64F4694F-1AB6-4479-9D55-175F7DF81AF9}" dt="2022-09-13T09:49:38.850" v="19890" actId="1037"/>
          <ac:spMkLst>
            <pc:docMk/>
            <pc:sldMk cId="89552770" sldId="388"/>
            <ac:spMk id="16" creationId="{15CE3DCD-F743-C8E2-1D0F-6C0DFA2429B9}"/>
          </ac:spMkLst>
        </pc:spChg>
        <pc:spChg chg="add mod">
          <ac:chgData name="Havur Giray" userId="c552bb00-ceec-4edf-9e51-7d9ce2c89393" providerId="ADAL" clId="{64F4694F-1AB6-4479-9D55-175F7DF81AF9}" dt="2022-09-13T09:49:38.850" v="19890" actId="1037"/>
          <ac:spMkLst>
            <pc:docMk/>
            <pc:sldMk cId="89552770" sldId="388"/>
            <ac:spMk id="18" creationId="{A0B0465A-B322-109D-D132-14E576853D66}"/>
          </ac:spMkLst>
        </pc:spChg>
        <pc:spChg chg="add mod">
          <ac:chgData name="Havur Giray" userId="c552bb00-ceec-4edf-9e51-7d9ce2c89393" providerId="ADAL" clId="{64F4694F-1AB6-4479-9D55-175F7DF81AF9}" dt="2022-09-13T09:49:38.850" v="19890" actId="1037"/>
          <ac:spMkLst>
            <pc:docMk/>
            <pc:sldMk cId="89552770" sldId="388"/>
            <ac:spMk id="20" creationId="{1594CA35-07C9-A01A-AA9D-6CD720A1E4C1}"/>
          </ac:spMkLst>
        </pc:spChg>
        <pc:spChg chg="add mod">
          <ac:chgData name="Havur Giray" userId="c552bb00-ceec-4edf-9e51-7d9ce2c89393" providerId="ADAL" clId="{64F4694F-1AB6-4479-9D55-175F7DF81AF9}" dt="2022-09-13T09:49:38.850" v="19890" actId="1037"/>
          <ac:spMkLst>
            <pc:docMk/>
            <pc:sldMk cId="89552770" sldId="388"/>
            <ac:spMk id="21" creationId="{961BAA51-5F8B-0536-E440-048AAA1682A3}"/>
          </ac:spMkLst>
        </pc:spChg>
        <pc:spChg chg="add mod">
          <ac:chgData name="Havur Giray" userId="c552bb00-ceec-4edf-9e51-7d9ce2c89393" providerId="ADAL" clId="{64F4694F-1AB6-4479-9D55-175F7DF81AF9}" dt="2022-09-13T09:49:38.850" v="19890" actId="1037"/>
          <ac:spMkLst>
            <pc:docMk/>
            <pc:sldMk cId="89552770" sldId="388"/>
            <ac:spMk id="29" creationId="{5851FE1C-D54F-4ABB-6064-A7043713A5FD}"/>
          </ac:spMkLst>
        </pc:spChg>
        <pc:spChg chg="mod">
          <ac:chgData name="Havur Giray" userId="c552bb00-ceec-4edf-9e51-7d9ce2c89393" providerId="ADAL" clId="{64F4694F-1AB6-4479-9D55-175F7DF81AF9}" dt="2022-09-13T09:49:38.850" v="19890" actId="1037"/>
          <ac:spMkLst>
            <pc:docMk/>
            <pc:sldMk cId="89552770" sldId="388"/>
            <ac:spMk id="33" creationId="{426F4E20-E1D8-6561-5BF4-E401E74CBD2E}"/>
          </ac:spMkLst>
        </pc:spChg>
        <pc:spChg chg="add mod">
          <ac:chgData name="Havur Giray" userId="c552bb00-ceec-4edf-9e51-7d9ce2c89393" providerId="ADAL" clId="{64F4694F-1AB6-4479-9D55-175F7DF81AF9}" dt="2022-09-13T10:03:15.834" v="20221"/>
          <ac:spMkLst>
            <pc:docMk/>
            <pc:sldMk cId="89552770" sldId="388"/>
            <ac:spMk id="35" creationId="{C36BAF53-D649-ADCF-8602-C30C97434531}"/>
          </ac:spMkLst>
        </pc:spChg>
        <pc:spChg chg="del">
          <ac:chgData name="Havur Giray" userId="c552bb00-ceec-4edf-9e51-7d9ce2c89393" providerId="ADAL" clId="{64F4694F-1AB6-4479-9D55-175F7DF81AF9}" dt="2022-09-13T09:26:37.271" v="19643" actId="478"/>
          <ac:spMkLst>
            <pc:docMk/>
            <pc:sldMk cId="89552770" sldId="388"/>
            <ac:spMk id="40" creationId="{125930D1-2AB2-8855-3159-CF38297D0BDB}"/>
          </ac:spMkLst>
        </pc:spChg>
        <pc:spChg chg="del">
          <ac:chgData name="Havur Giray" userId="c552bb00-ceec-4edf-9e51-7d9ce2c89393" providerId="ADAL" clId="{64F4694F-1AB6-4479-9D55-175F7DF81AF9}" dt="2022-09-13T09:26:37.271" v="19643" actId="478"/>
          <ac:spMkLst>
            <pc:docMk/>
            <pc:sldMk cId="89552770" sldId="388"/>
            <ac:spMk id="41" creationId="{84B56B60-F29F-B31A-8850-B8D3751B0472}"/>
          </ac:spMkLst>
        </pc:spChg>
        <pc:spChg chg="del">
          <ac:chgData name="Havur Giray" userId="c552bb00-ceec-4edf-9e51-7d9ce2c89393" providerId="ADAL" clId="{64F4694F-1AB6-4479-9D55-175F7DF81AF9}" dt="2022-09-13T09:26:37.271" v="19643" actId="478"/>
          <ac:spMkLst>
            <pc:docMk/>
            <pc:sldMk cId="89552770" sldId="388"/>
            <ac:spMk id="42" creationId="{4D0C004A-B0DD-AF53-AE38-34EAAD9F0752}"/>
          </ac:spMkLst>
        </pc:spChg>
        <pc:spChg chg="del">
          <ac:chgData name="Havur Giray" userId="c552bb00-ceec-4edf-9e51-7d9ce2c89393" providerId="ADAL" clId="{64F4694F-1AB6-4479-9D55-175F7DF81AF9}" dt="2022-09-13T09:26:37.271" v="19643" actId="478"/>
          <ac:spMkLst>
            <pc:docMk/>
            <pc:sldMk cId="89552770" sldId="388"/>
            <ac:spMk id="43" creationId="{448D766D-92DF-58A1-9847-823F6657BB72}"/>
          </ac:spMkLst>
        </pc:spChg>
        <pc:spChg chg="del">
          <ac:chgData name="Havur Giray" userId="c552bb00-ceec-4edf-9e51-7d9ce2c89393" providerId="ADAL" clId="{64F4694F-1AB6-4479-9D55-175F7DF81AF9}" dt="2022-09-13T09:26:37.271" v="19643" actId="478"/>
          <ac:spMkLst>
            <pc:docMk/>
            <pc:sldMk cId="89552770" sldId="388"/>
            <ac:spMk id="46" creationId="{0A7BADC5-7630-7A85-9FBD-35411A070225}"/>
          </ac:spMkLst>
        </pc:spChg>
        <pc:spChg chg="del">
          <ac:chgData name="Havur Giray" userId="c552bb00-ceec-4edf-9e51-7d9ce2c89393" providerId="ADAL" clId="{64F4694F-1AB6-4479-9D55-175F7DF81AF9}" dt="2022-09-13T09:26:37.271" v="19643" actId="478"/>
          <ac:spMkLst>
            <pc:docMk/>
            <pc:sldMk cId="89552770" sldId="388"/>
            <ac:spMk id="47" creationId="{8321B2EB-894A-8F4E-0AEE-342B90B52BA8}"/>
          </ac:spMkLst>
        </pc:spChg>
        <pc:spChg chg="del">
          <ac:chgData name="Havur Giray" userId="c552bb00-ceec-4edf-9e51-7d9ce2c89393" providerId="ADAL" clId="{64F4694F-1AB6-4479-9D55-175F7DF81AF9}" dt="2022-09-13T09:26:37.271" v="19643" actId="478"/>
          <ac:spMkLst>
            <pc:docMk/>
            <pc:sldMk cId="89552770" sldId="388"/>
            <ac:spMk id="48" creationId="{6A5D5E03-6105-0256-2D98-A475DBE38E16}"/>
          </ac:spMkLst>
        </pc:spChg>
        <pc:graphicFrameChg chg="mod modGraphic">
          <ac:chgData name="Havur Giray" userId="c552bb00-ceec-4edf-9e51-7d9ce2c89393" providerId="ADAL" clId="{64F4694F-1AB6-4479-9D55-175F7DF81AF9}" dt="2022-09-13T09:34:19.080" v="19709" actId="207"/>
          <ac:graphicFrameMkLst>
            <pc:docMk/>
            <pc:sldMk cId="89552770" sldId="388"/>
            <ac:graphicFrameMk id="91" creationId="{349A262C-917E-52C7-FD77-008438E6607A}"/>
          </ac:graphicFrameMkLst>
        </pc:graphicFrameChg>
        <pc:picChg chg="add mod">
          <ac:chgData name="Havur Giray" userId="c552bb00-ceec-4edf-9e51-7d9ce2c89393" providerId="ADAL" clId="{64F4694F-1AB6-4479-9D55-175F7DF81AF9}" dt="2022-09-13T09:32:09.101" v="19684" actId="1035"/>
          <ac:picMkLst>
            <pc:docMk/>
            <pc:sldMk cId="89552770" sldId="388"/>
            <ac:picMk id="34" creationId="{645DD40D-900A-DE1F-C79D-2F1C62B6A378}"/>
          </ac:picMkLst>
        </pc:picChg>
        <pc:cxnChg chg="del mod">
          <ac:chgData name="Havur Giray" userId="c552bb00-ceec-4edf-9e51-7d9ce2c89393" providerId="ADAL" clId="{64F4694F-1AB6-4479-9D55-175F7DF81AF9}" dt="2022-09-13T09:26:37.271" v="19643" actId="478"/>
          <ac:cxnSpMkLst>
            <pc:docMk/>
            <pc:sldMk cId="89552770" sldId="388"/>
            <ac:cxnSpMk id="14" creationId="{2F4EB33A-FABB-6B26-8C0E-45D694E14F3D}"/>
          </ac:cxnSpMkLst>
        </pc:cxnChg>
        <pc:cxnChg chg="add mod">
          <ac:chgData name="Havur Giray" userId="c552bb00-ceec-4edf-9e51-7d9ce2c89393" providerId="ADAL" clId="{64F4694F-1AB6-4479-9D55-175F7DF81AF9}" dt="2022-09-13T09:49:38.850" v="19890" actId="1037"/>
          <ac:cxnSpMkLst>
            <pc:docMk/>
            <pc:sldMk cId="89552770" sldId="388"/>
            <ac:cxnSpMk id="22" creationId="{6B4D5275-041D-B850-C502-038CFA52D487}"/>
          </ac:cxnSpMkLst>
        </pc:cxnChg>
        <pc:cxnChg chg="add mod">
          <ac:chgData name="Havur Giray" userId="c552bb00-ceec-4edf-9e51-7d9ce2c89393" providerId="ADAL" clId="{64F4694F-1AB6-4479-9D55-175F7DF81AF9}" dt="2022-09-13T09:49:38.850" v="19890" actId="1037"/>
          <ac:cxnSpMkLst>
            <pc:docMk/>
            <pc:sldMk cId="89552770" sldId="388"/>
            <ac:cxnSpMk id="23" creationId="{225F21A6-7F30-A6DA-EB4A-708D00D44F0D}"/>
          </ac:cxnSpMkLst>
        </pc:cxnChg>
        <pc:cxnChg chg="add mod">
          <ac:chgData name="Havur Giray" userId="c552bb00-ceec-4edf-9e51-7d9ce2c89393" providerId="ADAL" clId="{64F4694F-1AB6-4479-9D55-175F7DF81AF9}" dt="2022-09-13T09:49:38.850" v="19890" actId="1037"/>
          <ac:cxnSpMkLst>
            <pc:docMk/>
            <pc:sldMk cId="89552770" sldId="388"/>
            <ac:cxnSpMk id="26" creationId="{F0744B15-E271-5BD2-B1E5-178154282106}"/>
          </ac:cxnSpMkLst>
        </pc:cxnChg>
        <pc:cxnChg chg="add mod">
          <ac:chgData name="Havur Giray" userId="c552bb00-ceec-4edf-9e51-7d9ce2c89393" providerId="ADAL" clId="{64F4694F-1AB6-4479-9D55-175F7DF81AF9}" dt="2022-09-13T09:49:38.850" v="19890" actId="1037"/>
          <ac:cxnSpMkLst>
            <pc:docMk/>
            <pc:sldMk cId="89552770" sldId="388"/>
            <ac:cxnSpMk id="27" creationId="{29A0FCA3-FCB2-C655-8F23-E40C65336FE7}"/>
          </ac:cxnSpMkLst>
        </pc:cxnChg>
        <pc:cxnChg chg="add mod">
          <ac:chgData name="Havur Giray" userId="c552bb00-ceec-4edf-9e51-7d9ce2c89393" providerId="ADAL" clId="{64F4694F-1AB6-4479-9D55-175F7DF81AF9}" dt="2022-09-13T09:49:38.850" v="19890" actId="1037"/>
          <ac:cxnSpMkLst>
            <pc:docMk/>
            <pc:sldMk cId="89552770" sldId="388"/>
            <ac:cxnSpMk id="28" creationId="{9E968628-3DB7-6F3B-6A4F-FF79ED22B053}"/>
          </ac:cxnSpMkLst>
        </pc:cxnChg>
        <pc:cxnChg chg="add mod">
          <ac:chgData name="Havur Giray" userId="c552bb00-ceec-4edf-9e51-7d9ce2c89393" providerId="ADAL" clId="{64F4694F-1AB6-4479-9D55-175F7DF81AF9}" dt="2022-09-13T09:49:38.850" v="19890" actId="1037"/>
          <ac:cxnSpMkLst>
            <pc:docMk/>
            <pc:sldMk cId="89552770" sldId="388"/>
            <ac:cxnSpMk id="30" creationId="{9A6C099C-8163-C3EA-F2A0-E808BAC8564B}"/>
          </ac:cxnSpMkLst>
        </pc:cxnChg>
        <pc:cxnChg chg="del mod">
          <ac:chgData name="Havur Giray" userId="c552bb00-ceec-4edf-9e51-7d9ce2c89393" providerId="ADAL" clId="{64F4694F-1AB6-4479-9D55-175F7DF81AF9}" dt="2022-09-13T09:26:37.271" v="19643" actId="478"/>
          <ac:cxnSpMkLst>
            <pc:docMk/>
            <pc:sldMk cId="89552770" sldId="388"/>
            <ac:cxnSpMk id="54" creationId="{7265D1B9-E27C-F625-1E26-F62E66F46DB1}"/>
          </ac:cxnSpMkLst>
        </pc:cxnChg>
        <pc:cxnChg chg="del mod">
          <ac:chgData name="Havur Giray" userId="c552bb00-ceec-4edf-9e51-7d9ce2c89393" providerId="ADAL" clId="{64F4694F-1AB6-4479-9D55-175F7DF81AF9}" dt="2022-09-13T09:26:37.271" v="19643" actId="478"/>
          <ac:cxnSpMkLst>
            <pc:docMk/>
            <pc:sldMk cId="89552770" sldId="388"/>
            <ac:cxnSpMk id="55" creationId="{A3993FEA-CF6D-8CDE-5145-6E7B8B51EDE4}"/>
          </ac:cxnSpMkLst>
        </pc:cxnChg>
        <pc:cxnChg chg="del mod">
          <ac:chgData name="Havur Giray" userId="c552bb00-ceec-4edf-9e51-7d9ce2c89393" providerId="ADAL" clId="{64F4694F-1AB6-4479-9D55-175F7DF81AF9}" dt="2022-09-13T09:26:37.271" v="19643" actId="478"/>
          <ac:cxnSpMkLst>
            <pc:docMk/>
            <pc:sldMk cId="89552770" sldId="388"/>
            <ac:cxnSpMk id="56" creationId="{991A2309-9D98-6271-2DE1-0149FA6EB407}"/>
          </ac:cxnSpMkLst>
        </pc:cxnChg>
        <pc:cxnChg chg="del mod">
          <ac:chgData name="Havur Giray" userId="c552bb00-ceec-4edf-9e51-7d9ce2c89393" providerId="ADAL" clId="{64F4694F-1AB6-4479-9D55-175F7DF81AF9}" dt="2022-09-13T09:26:37.271" v="19643" actId="478"/>
          <ac:cxnSpMkLst>
            <pc:docMk/>
            <pc:sldMk cId="89552770" sldId="388"/>
            <ac:cxnSpMk id="57" creationId="{C1658F6A-37A5-1DA9-9163-C5F304D4C71E}"/>
          </ac:cxnSpMkLst>
        </pc:cxnChg>
        <pc:cxnChg chg="del mod">
          <ac:chgData name="Havur Giray" userId="c552bb00-ceec-4edf-9e51-7d9ce2c89393" providerId="ADAL" clId="{64F4694F-1AB6-4479-9D55-175F7DF81AF9}" dt="2022-09-13T09:26:37.271" v="19643" actId="478"/>
          <ac:cxnSpMkLst>
            <pc:docMk/>
            <pc:sldMk cId="89552770" sldId="388"/>
            <ac:cxnSpMk id="60" creationId="{02D9F144-572E-E147-5CE8-6BB64ED462FA}"/>
          </ac:cxnSpMkLst>
        </pc:cxnChg>
        <pc:cxnChg chg="del mod">
          <ac:chgData name="Havur Giray" userId="c552bb00-ceec-4edf-9e51-7d9ce2c89393" providerId="ADAL" clId="{64F4694F-1AB6-4479-9D55-175F7DF81AF9}" dt="2022-09-13T09:26:37.271" v="19643" actId="478"/>
          <ac:cxnSpMkLst>
            <pc:docMk/>
            <pc:sldMk cId="89552770" sldId="388"/>
            <ac:cxnSpMk id="61" creationId="{1DE0E9AF-7A9B-C044-F7C0-07696FCFB272}"/>
          </ac:cxnSpMkLst>
        </pc:cxnChg>
      </pc:sldChg>
      <pc:sldChg chg="addSp delSp modSp add mod modNotesTx">
        <pc:chgData name="Havur Giray" userId="c552bb00-ceec-4edf-9e51-7d9ce2c89393" providerId="ADAL" clId="{64F4694F-1AB6-4479-9D55-175F7DF81AF9}" dt="2022-09-13T10:03:18.461" v="20224"/>
        <pc:sldMkLst>
          <pc:docMk/>
          <pc:sldMk cId="60978380" sldId="389"/>
        </pc:sldMkLst>
        <pc:spChg chg="add mod">
          <ac:chgData name="Havur Giray" userId="c552bb00-ceec-4edf-9e51-7d9ce2c89393" providerId="ADAL" clId="{64F4694F-1AB6-4479-9D55-175F7DF81AF9}" dt="2022-09-13T09:57:51.080" v="20148" actId="1038"/>
          <ac:spMkLst>
            <pc:docMk/>
            <pc:sldMk cId="60978380" sldId="389"/>
            <ac:spMk id="8" creationId="{42FE6C11-34AF-134A-04AF-79A1E3F58879}"/>
          </ac:spMkLst>
        </pc:spChg>
        <pc:spChg chg="del">
          <ac:chgData name="Havur Giray" userId="c552bb00-ceec-4edf-9e51-7d9ce2c89393" providerId="ADAL" clId="{64F4694F-1AB6-4479-9D55-175F7DF81AF9}" dt="2022-09-13T09:26:41.164" v="19645" actId="478"/>
          <ac:spMkLst>
            <pc:docMk/>
            <pc:sldMk cId="60978380" sldId="389"/>
            <ac:spMk id="12" creationId="{F5CA4E1F-88D8-FF5B-1A9C-0EBFA2FA1094}"/>
          </ac:spMkLst>
        </pc:spChg>
        <pc:spChg chg="add mod">
          <ac:chgData name="Havur Giray" userId="c552bb00-ceec-4edf-9e51-7d9ce2c89393" providerId="ADAL" clId="{64F4694F-1AB6-4479-9D55-175F7DF81AF9}" dt="2022-09-13T09:57:51.080" v="20148" actId="1038"/>
          <ac:spMkLst>
            <pc:docMk/>
            <pc:sldMk cId="60978380" sldId="389"/>
            <ac:spMk id="13" creationId="{B512B597-C138-D3CE-3824-B8EA3B488F19}"/>
          </ac:spMkLst>
        </pc:spChg>
        <pc:spChg chg="add mod">
          <ac:chgData name="Havur Giray" userId="c552bb00-ceec-4edf-9e51-7d9ce2c89393" providerId="ADAL" clId="{64F4694F-1AB6-4479-9D55-175F7DF81AF9}" dt="2022-09-13T09:57:51.080" v="20148" actId="1038"/>
          <ac:spMkLst>
            <pc:docMk/>
            <pc:sldMk cId="60978380" sldId="389"/>
            <ac:spMk id="15" creationId="{602AB2AC-A473-6CAC-3097-09DE6E963544}"/>
          </ac:spMkLst>
        </pc:spChg>
        <pc:spChg chg="add mod">
          <ac:chgData name="Havur Giray" userId="c552bb00-ceec-4edf-9e51-7d9ce2c89393" providerId="ADAL" clId="{64F4694F-1AB6-4479-9D55-175F7DF81AF9}" dt="2022-09-13T09:57:51.080" v="20148" actId="1038"/>
          <ac:spMkLst>
            <pc:docMk/>
            <pc:sldMk cId="60978380" sldId="389"/>
            <ac:spMk id="16" creationId="{7650F84F-EDE9-B2E9-32AC-5B60B756A69D}"/>
          </ac:spMkLst>
        </pc:spChg>
        <pc:spChg chg="add mod">
          <ac:chgData name="Havur Giray" userId="c552bb00-ceec-4edf-9e51-7d9ce2c89393" providerId="ADAL" clId="{64F4694F-1AB6-4479-9D55-175F7DF81AF9}" dt="2022-09-13T09:57:51.080" v="20148" actId="1038"/>
          <ac:spMkLst>
            <pc:docMk/>
            <pc:sldMk cId="60978380" sldId="389"/>
            <ac:spMk id="18" creationId="{5BA39F80-854E-A14E-A460-8C8E34BBA8D0}"/>
          </ac:spMkLst>
        </pc:spChg>
        <pc:spChg chg="add mod">
          <ac:chgData name="Havur Giray" userId="c552bb00-ceec-4edf-9e51-7d9ce2c89393" providerId="ADAL" clId="{64F4694F-1AB6-4479-9D55-175F7DF81AF9}" dt="2022-09-13T09:57:51.080" v="20148" actId="1038"/>
          <ac:spMkLst>
            <pc:docMk/>
            <pc:sldMk cId="60978380" sldId="389"/>
            <ac:spMk id="20" creationId="{DBC3C11E-884A-5F60-969F-E4DA5C2C24C8}"/>
          </ac:spMkLst>
        </pc:spChg>
        <pc:spChg chg="add mod">
          <ac:chgData name="Havur Giray" userId="c552bb00-ceec-4edf-9e51-7d9ce2c89393" providerId="ADAL" clId="{64F4694F-1AB6-4479-9D55-175F7DF81AF9}" dt="2022-09-13T09:57:51.080" v="20148" actId="1038"/>
          <ac:spMkLst>
            <pc:docMk/>
            <pc:sldMk cId="60978380" sldId="389"/>
            <ac:spMk id="21" creationId="{BC8E84C2-4C72-68E8-8E13-5D2F489D0D2E}"/>
          </ac:spMkLst>
        </pc:spChg>
        <pc:spChg chg="add mod">
          <ac:chgData name="Havur Giray" userId="c552bb00-ceec-4edf-9e51-7d9ce2c89393" providerId="ADAL" clId="{64F4694F-1AB6-4479-9D55-175F7DF81AF9}" dt="2022-09-13T09:57:51.080" v="20148" actId="1038"/>
          <ac:spMkLst>
            <pc:docMk/>
            <pc:sldMk cId="60978380" sldId="389"/>
            <ac:spMk id="29" creationId="{F77F1F06-D687-8D85-78F6-C5045493C03D}"/>
          </ac:spMkLst>
        </pc:spChg>
        <pc:spChg chg="mod">
          <ac:chgData name="Havur Giray" userId="c552bb00-ceec-4edf-9e51-7d9ce2c89393" providerId="ADAL" clId="{64F4694F-1AB6-4479-9D55-175F7DF81AF9}" dt="2022-09-13T09:57:51.080" v="20148" actId="1038"/>
          <ac:spMkLst>
            <pc:docMk/>
            <pc:sldMk cId="60978380" sldId="389"/>
            <ac:spMk id="33" creationId="{426F4E20-E1D8-6561-5BF4-E401E74CBD2E}"/>
          </ac:spMkLst>
        </pc:spChg>
        <pc:spChg chg="add mod">
          <ac:chgData name="Havur Giray" userId="c552bb00-ceec-4edf-9e51-7d9ce2c89393" providerId="ADAL" clId="{64F4694F-1AB6-4479-9D55-175F7DF81AF9}" dt="2022-09-13T09:45:56.116" v="19827" actId="693"/>
          <ac:spMkLst>
            <pc:docMk/>
            <pc:sldMk cId="60978380" sldId="389"/>
            <ac:spMk id="34" creationId="{515DAA5C-78EF-005D-B5CB-FA930FF11423}"/>
          </ac:spMkLst>
        </pc:spChg>
        <pc:spChg chg="add mod">
          <ac:chgData name="Havur Giray" userId="c552bb00-ceec-4edf-9e51-7d9ce2c89393" providerId="ADAL" clId="{64F4694F-1AB6-4479-9D55-175F7DF81AF9}" dt="2022-09-13T10:03:18.461" v="20224"/>
          <ac:spMkLst>
            <pc:docMk/>
            <pc:sldMk cId="60978380" sldId="389"/>
            <ac:spMk id="35" creationId="{818E6A92-FEDD-583E-C973-6B6FCB2A622D}"/>
          </ac:spMkLst>
        </pc:spChg>
        <pc:spChg chg="del">
          <ac:chgData name="Havur Giray" userId="c552bb00-ceec-4edf-9e51-7d9ce2c89393" providerId="ADAL" clId="{64F4694F-1AB6-4479-9D55-175F7DF81AF9}" dt="2022-09-13T09:26:41.164" v="19645" actId="478"/>
          <ac:spMkLst>
            <pc:docMk/>
            <pc:sldMk cId="60978380" sldId="389"/>
            <ac:spMk id="40" creationId="{125930D1-2AB2-8855-3159-CF38297D0BDB}"/>
          </ac:spMkLst>
        </pc:spChg>
        <pc:spChg chg="del">
          <ac:chgData name="Havur Giray" userId="c552bb00-ceec-4edf-9e51-7d9ce2c89393" providerId="ADAL" clId="{64F4694F-1AB6-4479-9D55-175F7DF81AF9}" dt="2022-09-13T09:26:41.164" v="19645" actId="478"/>
          <ac:spMkLst>
            <pc:docMk/>
            <pc:sldMk cId="60978380" sldId="389"/>
            <ac:spMk id="41" creationId="{84B56B60-F29F-B31A-8850-B8D3751B0472}"/>
          </ac:spMkLst>
        </pc:spChg>
        <pc:spChg chg="del">
          <ac:chgData name="Havur Giray" userId="c552bb00-ceec-4edf-9e51-7d9ce2c89393" providerId="ADAL" clId="{64F4694F-1AB6-4479-9D55-175F7DF81AF9}" dt="2022-09-13T09:26:41.164" v="19645" actId="478"/>
          <ac:spMkLst>
            <pc:docMk/>
            <pc:sldMk cId="60978380" sldId="389"/>
            <ac:spMk id="42" creationId="{4D0C004A-B0DD-AF53-AE38-34EAAD9F0752}"/>
          </ac:spMkLst>
        </pc:spChg>
        <pc:spChg chg="del">
          <ac:chgData name="Havur Giray" userId="c552bb00-ceec-4edf-9e51-7d9ce2c89393" providerId="ADAL" clId="{64F4694F-1AB6-4479-9D55-175F7DF81AF9}" dt="2022-09-13T09:26:41.164" v="19645" actId="478"/>
          <ac:spMkLst>
            <pc:docMk/>
            <pc:sldMk cId="60978380" sldId="389"/>
            <ac:spMk id="43" creationId="{448D766D-92DF-58A1-9847-823F6657BB72}"/>
          </ac:spMkLst>
        </pc:spChg>
        <pc:spChg chg="del">
          <ac:chgData name="Havur Giray" userId="c552bb00-ceec-4edf-9e51-7d9ce2c89393" providerId="ADAL" clId="{64F4694F-1AB6-4479-9D55-175F7DF81AF9}" dt="2022-09-13T09:26:41.164" v="19645" actId="478"/>
          <ac:spMkLst>
            <pc:docMk/>
            <pc:sldMk cId="60978380" sldId="389"/>
            <ac:spMk id="46" creationId="{0A7BADC5-7630-7A85-9FBD-35411A070225}"/>
          </ac:spMkLst>
        </pc:spChg>
        <pc:spChg chg="del">
          <ac:chgData name="Havur Giray" userId="c552bb00-ceec-4edf-9e51-7d9ce2c89393" providerId="ADAL" clId="{64F4694F-1AB6-4479-9D55-175F7DF81AF9}" dt="2022-09-13T09:26:41.164" v="19645" actId="478"/>
          <ac:spMkLst>
            <pc:docMk/>
            <pc:sldMk cId="60978380" sldId="389"/>
            <ac:spMk id="47" creationId="{8321B2EB-894A-8F4E-0AEE-342B90B52BA8}"/>
          </ac:spMkLst>
        </pc:spChg>
        <pc:spChg chg="del">
          <ac:chgData name="Havur Giray" userId="c552bb00-ceec-4edf-9e51-7d9ce2c89393" providerId="ADAL" clId="{64F4694F-1AB6-4479-9D55-175F7DF81AF9}" dt="2022-09-13T09:26:41.164" v="19645" actId="478"/>
          <ac:spMkLst>
            <pc:docMk/>
            <pc:sldMk cId="60978380" sldId="389"/>
            <ac:spMk id="48" creationId="{6A5D5E03-6105-0256-2D98-A475DBE38E16}"/>
          </ac:spMkLst>
        </pc:spChg>
        <pc:graphicFrameChg chg="modGraphic">
          <ac:chgData name="Havur Giray" userId="c552bb00-ceec-4edf-9e51-7d9ce2c89393" providerId="ADAL" clId="{64F4694F-1AB6-4479-9D55-175F7DF81AF9}" dt="2022-09-13T09:33:40.544" v="19695" actId="207"/>
          <ac:graphicFrameMkLst>
            <pc:docMk/>
            <pc:sldMk cId="60978380" sldId="389"/>
            <ac:graphicFrameMk id="9" creationId="{48F90F76-8405-638D-57E3-352BFB5D1BA7}"/>
          </ac:graphicFrameMkLst>
        </pc:graphicFrameChg>
        <pc:graphicFrameChg chg="modGraphic">
          <ac:chgData name="Havur Giray" userId="c552bb00-ceec-4edf-9e51-7d9ce2c89393" providerId="ADAL" clId="{64F4694F-1AB6-4479-9D55-175F7DF81AF9}" dt="2022-09-13T09:33:51.516" v="19699" actId="20577"/>
          <ac:graphicFrameMkLst>
            <pc:docMk/>
            <pc:sldMk cId="60978380" sldId="389"/>
            <ac:graphicFrameMk id="91" creationId="{349A262C-917E-52C7-FD77-008438E6607A}"/>
          </ac:graphicFrameMkLst>
        </pc:graphicFrameChg>
        <pc:cxnChg chg="del mod">
          <ac:chgData name="Havur Giray" userId="c552bb00-ceec-4edf-9e51-7d9ce2c89393" providerId="ADAL" clId="{64F4694F-1AB6-4479-9D55-175F7DF81AF9}" dt="2022-09-13T09:26:41.164" v="19645" actId="478"/>
          <ac:cxnSpMkLst>
            <pc:docMk/>
            <pc:sldMk cId="60978380" sldId="389"/>
            <ac:cxnSpMk id="14" creationId="{2F4EB33A-FABB-6B26-8C0E-45D694E14F3D}"/>
          </ac:cxnSpMkLst>
        </pc:cxnChg>
        <pc:cxnChg chg="add mod">
          <ac:chgData name="Havur Giray" userId="c552bb00-ceec-4edf-9e51-7d9ce2c89393" providerId="ADAL" clId="{64F4694F-1AB6-4479-9D55-175F7DF81AF9}" dt="2022-09-13T09:57:51.080" v="20148" actId="1038"/>
          <ac:cxnSpMkLst>
            <pc:docMk/>
            <pc:sldMk cId="60978380" sldId="389"/>
            <ac:cxnSpMk id="22" creationId="{CC142216-576B-99A5-DFF7-3B515B644B44}"/>
          </ac:cxnSpMkLst>
        </pc:cxnChg>
        <pc:cxnChg chg="add mod">
          <ac:chgData name="Havur Giray" userId="c552bb00-ceec-4edf-9e51-7d9ce2c89393" providerId="ADAL" clId="{64F4694F-1AB6-4479-9D55-175F7DF81AF9}" dt="2022-09-13T09:57:51.080" v="20148" actId="1038"/>
          <ac:cxnSpMkLst>
            <pc:docMk/>
            <pc:sldMk cId="60978380" sldId="389"/>
            <ac:cxnSpMk id="23" creationId="{824303A7-1571-2A04-23DA-3C72C15F5EDF}"/>
          </ac:cxnSpMkLst>
        </pc:cxnChg>
        <pc:cxnChg chg="add mod">
          <ac:chgData name="Havur Giray" userId="c552bb00-ceec-4edf-9e51-7d9ce2c89393" providerId="ADAL" clId="{64F4694F-1AB6-4479-9D55-175F7DF81AF9}" dt="2022-09-13T09:57:51.080" v="20148" actId="1038"/>
          <ac:cxnSpMkLst>
            <pc:docMk/>
            <pc:sldMk cId="60978380" sldId="389"/>
            <ac:cxnSpMk id="26" creationId="{C1676C74-89FD-2EF0-D44B-70D40CDD1B8F}"/>
          </ac:cxnSpMkLst>
        </pc:cxnChg>
        <pc:cxnChg chg="add mod">
          <ac:chgData name="Havur Giray" userId="c552bb00-ceec-4edf-9e51-7d9ce2c89393" providerId="ADAL" clId="{64F4694F-1AB6-4479-9D55-175F7DF81AF9}" dt="2022-09-13T09:57:51.080" v="20148" actId="1038"/>
          <ac:cxnSpMkLst>
            <pc:docMk/>
            <pc:sldMk cId="60978380" sldId="389"/>
            <ac:cxnSpMk id="27" creationId="{145B8FE8-CD00-459D-737C-F4470EBAFC18}"/>
          </ac:cxnSpMkLst>
        </pc:cxnChg>
        <pc:cxnChg chg="add mod">
          <ac:chgData name="Havur Giray" userId="c552bb00-ceec-4edf-9e51-7d9ce2c89393" providerId="ADAL" clId="{64F4694F-1AB6-4479-9D55-175F7DF81AF9}" dt="2022-09-13T09:57:51.080" v="20148" actId="1038"/>
          <ac:cxnSpMkLst>
            <pc:docMk/>
            <pc:sldMk cId="60978380" sldId="389"/>
            <ac:cxnSpMk id="28" creationId="{61DFD1C8-B39A-323E-F695-165615E3290E}"/>
          </ac:cxnSpMkLst>
        </pc:cxnChg>
        <pc:cxnChg chg="add mod">
          <ac:chgData name="Havur Giray" userId="c552bb00-ceec-4edf-9e51-7d9ce2c89393" providerId="ADAL" clId="{64F4694F-1AB6-4479-9D55-175F7DF81AF9}" dt="2022-09-13T09:57:51.080" v="20148" actId="1038"/>
          <ac:cxnSpMkLst>
            <pc:docMk/>
            <pc:sldMk cId="60978380" sldId="389"/>
            <ac:cxnSpMk id="30" creationId="{9E9739B9-526A-5D97-5EAD-F1B2DF202593}"/>
          </ac:cxnSpMkLst>
        </pc:cxnChg>
        <pc:cxnChg chg="del mod">
          <ac:chgData name="Havur Giray" userId="c552bb00-ceec-4edf-9e51-7d9ce2c89393" providerId="ADAL" clId="{64F4694F-1AB6-4479-9D55-175F7DF81AF9}" dt="2022-09-13T09:26:41.164" v="19645" actId="478"/>
          <ac:cxnSpMkLst>
            <pc:docMk/>
            <pc:sldMk cId="60978380" sldId="389"/>
            <ac:cxnSpMk id="54" creationId="{7265D1B9-E27C-F625-1E26-F62E66F46DB1}"/>
          </ac:cxnSpMkLst>
        </pc:cxnChg>
        <pc:cxnChg chg="del mod">
          <ac:chgData name="Havur Giray" userId="c552bb00-ceec-4edf-9e51-7d9ce2c89393" providerId="ADAL" clId="{64F4694F-1AB6-4479-9D55-175F7DF81AF9}" dt="2022-09-13T09:26:41.164" v="19645" actId="478"/>
          <ac:cxnSpMkLst>
            <pc:docMk/>
            <pc:sldMk cId="60978380" sldId="389"/>
            <ac:cxnSpMk id="55" creationId="{A3993FEA-CF6D-8CDE-5145-6E7B8B51EDE4}"/>
          </ac:cxnSpMkLst>
        </pc:cxnChg>
        <pc:cxnChg chg="del mod">
          <ac:chgData name="Havur Giray" userId="c552bb00-ceec-4edf-9e51-7d9ce2c89393" providerId="ADAL" clId="{64F4694F-1AB6-4479-9D55-175F7DF81AF9}" dt="2022-09-13T09:26:41.164" v="19645" actId="478"/>
          <ac:cxnSpMkLst>
            <pc:docMk/>
            <pc:sldMk cId="60978380" sldId="389"/>
            <ac:cxnSpMk id="56" creationId="{991A2309-9D98-6271-2DE1-0149FA6EB407}"/>
          </ac:cxnSpMkLst>
        </pc:cxnChg>
        <pc:cxnChg chg="del mod">
          <ac:chgData name="Havur Giray" userId="c552bb00-ceec-4edf-9e51-7d9ce2c89393" providerId="ADAL" clId="{64F4694F-1AB6-4479-9D55-175F7DF81AF9}" dt="2022-09-13T09:26:41.164" v="19645" actId="478"/>
          <ac:cxnSpMkLst>
            <pc:docMk/>
            <pc:sldMk cId="60978380" sldId="389"/>
            <ac:cxnSpMk id="57" creationId="{C1658F6A-37A5-1DA9-9163-C5F304D4C71E}"/>
          </ac:cxnSpMkLst>
        </pc:cxnChg>
        <pc:cxnChg chg="del mod">
          <ac:chgData name="Havur Giray" userId="c552bb00-ceec-4edf-9e51-7d9ce2c89393" providerId="ADAL" clId="{64F4694F-1AB6-4479-9D55-175F7DF81AF9}" dt="2022-09-13T09:26:41.164" v="19645" actId="478"/>
          <ac:cxnSpMkLst>
            <pc:docMk/>
            <pc:sldMk cId="60978380" sldId="389"/>
            <ac:cxnSpMk id="60" creationId="{02D9F144-572E-E147-5CE8-6BB64ED462FA}"/>
          </ac:cxnSpMkLst>
        </pc:cxnChg>
        <pc:cxnChg chg="del mod">
          <ac:chgData name="Havur Giray" userId="c552bb00-ceec-4edf-9e51-7d9ce2c89393" providerId="ADAL" clId="{64F4694F-1AB6-4479-9D55-175F7DF81AF9}" dt="2022-09-13T09:26:41.164" v="19645" actId="478"/>
          <ac:cxnSpMkLst>
            <pc:docMk/>
            <pc:sldMk cId="60978380" sldId="389"/>
            <ac:cxnSpMk id="61" creationId="{1DE0E9AF-7A9B-C044-F7C0-07696FCFB272}"/>
          </ac:cxnSpMkLst>
        </pc:cxnChg>
      </pc:sldChg>
      <pc:sldChg chg="addSp delSp modSp add mod modNotesTx">
        <pc:chgData name="Havur Giray" userId="c552bb00-ceec-4edf-9e51-7d9ce2c89393" providerId="ADAL" clId="{64F4694F-1AB6-4479-9D55-175F7DF81AF9}" dt="2022-09-13T10:03:18.999" v="20225"/>
        <pc:sldMkLst>
          <pc:docMk/>
          <pc:sldMk cId="383609156" sldId="390"/>
        </pc:sldMkLst>
        <pc:spChg chg="add mod">
          <ac:chgData name="Havur Giray" userId="c552bb00-ceec-4edf-9e51-7d9ce2c89393" providerId="ADAL" clId="{64F4694F-1AB6-4479-9D55-175F7DF81AF9}" dt="2022-09-13T09:57:54.703" v="20149" actId="1038"/>
          <ac:spMkLst>
            <pc:docMk/>
            <pc:sldMk cId="383609156" sldId="390"/>
            <ac:spMk id="8" creationId="{9D3D0154-E99A-B6A4-AF18-CC80B8D3F83E}"/>
          </ac:spMkLst>
        </pc:spChg>
        <pc:spChg chg="del">
          <ac:chgData name="Havur Giray" userId="c552bb00-ceec-4edf-9e51-7d9ce2c89393" providerId="ADAL" clId="{64F4694F-1AB6-4479-9D55-175F7DF81AF9}" dt="2022-09-13T09:26:44.539" v="19647" actId="478"/>
          <ac:spMkLst>
            <pc:docMk/>
            <pc:sldMk cId="383609156" sldId="390"/>
            <ac:spMk id="12" creationId="{F5CA4E1F-88D8-FF5B-1A9C-0EBFA2FA1094}"/>
          </ac:spMkLst>
        </pc:spChg>
        <pc:spChg chg="add mod">
          <ac:chgData name="Havur Giray" userId="c552bb00-ceec-4edf-9e51-7d9ce2c89393" providerId="ADAL" clId="{64F4694F-1AB6-4479-9D55-175F7DF81AF9}" dt="2022-09-13T09:57:54.703" v="20149" actId="1038"/>
          <ac:spMkLst>
            <pc:docMk/>
            <pc:sldMk cId="383609156" sldId="390"/>
            <ac:spMk id="13" creationId="{6DEC1F1B-5ED1-14AF-1637-3A37F18EB095}"/>
          </ac:spMkLst>
        </pc:spChg>
        <pc:spChg chg="add mod">
          <ac:chgData name="Havur Giray" userId="c552bb00-ceec-4edf-9e51-7d9ce2c89393" providerId="ADAL" clId="{64F4694F-1AB6-4479-9D55-175F7DF81AF9}" dt="2022-09-13T09:57:54.703" v="20149" actId="1038"/>
          <ac:spMkLst>
            <pc:docMk/>
            <pc:sldMk cId="383609156" sldId="390"/>
            <ac:spMk id="15" creationId="{B8CBF0CB-D387-76FF-A242-54E22D0C14DF}"/>
          </ac:spMkLst>
        </pc:spChg>
        <pc:spChg chg="add mod">
          <ac:chgData name="Havur Giray" userId="c552bb00-ceec-4edf-9e51-7d9ce2c89393" providerId="ADAL" clId="{64F4694F-1AB6-4479-9D55-175F7DF81AF9}" dt="2022-09-13T09:57:54.703" v="20149" actId="1038"/>
          <ac:spMkLst>
            <pc:docMk/>
            <pc:sldMk cId="383609156" sldId="390"/>
            <ac:spMk id="16" creationId="{CCE22BD2-2D2B-F9FC-A14B-7B2A67ADB882}"/>
          </ac:spMkLst>
        </pc:spChg>
        <pc:spChg chg="add mod">
          <ac:chgData name="Havur Giray" userId="c552bb00-ceec-4edf-9e51-7d9ce2c89393" providerId="ADAL" clId="{64F4694F-1AB6-4479-9D55-175F7DF81AF9}" dt="2022-09-13T09:57:54.703" v="20149" actId="1038"/>
          <ac:spMkLst>
            <pc:docMk/>
            <pc:sldMk cId="383609156" sldId="390"/>
            <ac:spMk id="18" creationId="{892B0F96-F0E9-D2D3-0DCD-BC3825D98BAD}"/>
          </ac:spMkLst>
        </pc:spChg>
        <pc:spChg chg="add mod">
          <ac:chgData name="Havur Giray" userId="c552bb00-ceec-4edf-9e51-7d9ce2c89393" providerId="ADAL" clId="{64F4694F-1AB6-4479-9D55-175F7DF81AF9}" dt="2022-09-13T09:57:54.703" v="20149" actId="1038"/>
          <ac:spMkLst>
            <pc:docMk/>
            <pc:sldMk cId="383609156" sldId="390"/>
            <ac:spMk id="20" creationId="{77C0F808-E3DF-06E4-B3A0-9EDA392D5924}"/>
          </ac:spMkLst>
        </pc:spChg>
        <pc:spChg chg="add mod">
          <ac:chgData name="Havur Giray" userId="c552bb00-ceec-4edf-9e51-7d9ce2c89393" providerId="ADAL" clId="{64F4694F-1AB6-4479-9D55-175F7DF81AF9}" dt="2022-09-13T09:57:54.703" v="20149" actId="1038"/>
          <ac:spMkLst>
            <pc:docMk/>
            <pc:sldMk cId="383609156" sldId="390"/>
            <ac:spMk id="21" creationId="{F883A280-99C5-A791-650E-D3767195FE1B}"/>
          </ac:spMkLst>
        </pc:spChg>
        <pc:spChg chg="add mod">
          <ac:chgData name="Havur Giray" userId="c552bb00-ceec-4edf-9e51-7d9ce2c89393" providerId="ADAL" clId="{64F4694F-1AB6-4479-9D55-175F7DF81AF9}" dt="2022-09-13T09:57:54.703" v="20149" actId="1038"/>
          <ac:spMkLst>
            <pc:docMk/>
            <pc:sldMk cId="383609156" sldId="390"/>
            <ac:spMk id="29" creationId="{A3EC0A81-7EE8-9133-7DB1-B626857385E1}"/>
          </ac:spMkLst>
        </pc:spChg>
        <pc:spChg chg="mod">
          <ac:chgData name="Havur Giray" userId="c552bb00-ceec-4edf-9e51-7d9ce2c89393" providerId="ADAL" clId="{64F4694F-1AB6-4479-9D55-175F7DF81AF9}" dt="2022-09-13T09:57:54.703" v="20149" actId="1038"/>
          <ac:spMkLst>
            <pc:docMk/>
            <pc:sldMk cId="383609156" sldId="390"/>
            <ac:spMk id="33" creationId="{426F4E20-E1D8-6561-5BF4-E401E74CBD2E}"/>
          </ac:spMkLst>
        </pc:spChg>
        <pc:spChg chg="add mod">
          <ac:chgData name="Havur Giray" userId="c552bb00-ceec-4edf-9e51-7d9ce2c89393" providerId="ADAL" clId="{64F4694F-1AB6-4479-9D55-175F7DF81AF9}" dt="2022-09-13T10:03:18.999" v="20225"/>
          <ac:spMkLst>
            <pc:docMk/>
            <pc:sldMk cId="383609156" sldId="390"/>
            <ac:spMk id="35" creationId="{08FF613A-32F6-7CAF-BC80-58F27C50EBDC}"/>
          </ac:spMkLst>
        </pc:spChg>
        <pc:spChg chg="del">
          <ac:chgData name="Havur Giray" userId="c552bb00-ceec-4edf-9e51-7d9ce2c89393" providerId="ADAL" clId="{64F4694F-1AB6-4479-9D55-175F7DF81AF9}" dt="2022-09-13T09:26:44.539" v="19647" actId="478"/>
          <ac:spMkLst>
            <pc:docMk/>
            <pc:sldMk cId="383609156" sldId="390"/>
            <ac:spMk id="40" creationId="{125930D1-2AB2-8855-3159-CF38297D0BDB}"/>
          </ac:spMkLst>
        </pc:spChg>
        <pc:spChg chg="del">
          <ac:chgData name="Havur Giray" userId="c552bb00-ceec-4edf-9e51-7d9ce2c89393" providerId="ADAL" clId="{64F4694F-1AB6-4479-9D55-175F7DF81AF9}" dt="2022-09-13T09:26:44.539" v="19647" actId="478"/>
          <ac:spMkLst>
            <pc:docMk/>
            <pc:sldMk cId="383609156" sldId="390"/>
            <ac:spMk id="41" creationId="{84B56B60-F29F-B31A-8850-B8D3751B0472}"/>
          </ac:spMkLst>
        </pc:spChg>
        <pc:spChg chg="del">
          <ac:chgData name="Havur Giray" userId="c552bb00-ceec-4edf-9e51-7d9ce2c89393" providerId="ADAL" clId="{64F4694F-1AB6-4479-9D55-175F7DF81AF9}" dt="2022-09-13T09:26:44.539" v="19647" actId="478"/>
          <ac:spMkLst>
            <pc:docMk/>
            <pc:sldMk cId="383609156" sldId="390"/>
            <ac:spMk id="42" creationId="{4D0C004A-B0DD-AF53-AE38-34EAAD9F0752}"/>
          </ac:spMkLst>
        </pc:spChg>
        <pc:spChg chg="del">
          <ac:chgData name="Havur Giray" userId="c552bb00-ceec-4edf-9e51-7d9ce2c89393" providerId="ADAL" clId="{64F4694F-1AB6-4479-9D55-175F7DF81AF9}" dt="2022-09-13T09:26:44.539" v="19647" actId="478"/>
          <ac:spMkLst>
            <pc:docMk/>
            <pc:sldMk cId="383609156" sldId="390"/>
            <ac:spMk id="43" creationId="{448D766D-92DF-58A1-9847-823F6657BB72}"/>
          </ac:spMkLst>
        </pc:spChg>
        <pc:spChg chg="del">
          <ac:chgData name="Havur Giray" userId="c552bb00-ceec-4edf-9e51-7d9ce2c89393" providerId="ADAL" clId="{64F4694F-1AB6-4479-9D55-175F7DF81AF9}" dt="2022-09-13T09:26:44.539" v="19647" actId="478"/>
          <ac:spMkLst>
            <pc:docMk/>
            <pc:sldMk cId="383609156" sldId="390"/>
            <ac:spMk id="46" creationId="{0A7BADC5-7630-7A85-9FBD-35411A070225}"/>
          </ac:spMkLst>
        </pc:spChg>
        <pc:spChg chg="del">
          <ac:chgData name="Havur Giray" userId="c552bb00-ceec-4edf-9e51-7d9ce2c89393" providerId="ADAL" clId="{64F4694F-1AB6-4479-9D55-175F7DF81AF9}" dt="2022-09-13T09:26:44.539" v="19647" actId="478"/>
          <ac:spMkLst>
            <pc:docMk/>
            <pc:sldMk cId="383609156" sldId="390"/>
            <ac:spMk id="47" creationId="{8321B2EB-894A-8F4E-0AEE-342B90B52BA8}"/>
          </ac:spMkLst>
        </pc:spChg>
        <pc:spChg chg="del">
          <ac:chgData name="Havur Giray" userId="c552bb00-ceec-4edf-9e51-7d9ce2c89393" providerId="ADAL" clId="{64F4694F-1AB6-4479-9D55-175F7DF81AF9}" dt="2022-09-13T09:26:44.539" v="19647" actId="478"/>
          <ac:spMkLst>
            <pc:docMk/>
            <pc:sldMk cId="383609156" sldId="390"/>
            <ac:spMk id="48" creationId="{6A5D5E03-6105-0256-2D98-A475DBE38E16}"/>
          </ac:spMkLst>
        </pc:spChg>
        <pc:graphicFrameChg chg="mod modGraphic">
          <ac:chgData name="Havur Giray" userId="c552bb00-ceec-4edf-9e51-7d9ce2c89393" providerId="ADAL" clId="{64F4694F-1AB6-4479-9D55-175F7DF81AF9}" dt="2022-09-13T09:37:00.069" v="19746" actId="20577"/>
          <ac:graphicFrameMkLst>
            <pc:docMk/>
            <pc:sldMk cId="383609156" sldId="390"/>
            <ac:graphicFrameMk id="91" creationId="{349A262C-917E-52C7-FD77-008438E6607A}"/>
          </ac:graphicFrameMkLst>
        </pc:graphicFrameChg>
        <pc:picChg chg="add mod">
          <ac:chgData name="Havur Giray" userId="c552bb00-ceec-4edf-9e51-7d9ce2c89393" providerId="ADAL" clId="{64F4694F-1AB6-4479-9D55-175F7DF81AF9}" dt="2022-09-13T10:01:42.730" v="20152" actId="207"/>
          <ac:picMkLst>
            <pc:docMk/>
            <pc:sldMk cId="383609156" sldId="390"/>
            <ac:picMk id="34" creationId="{B8709EF8-6E82-62BE-B092-0BDB10CA3509}"/>
          </ac:picMkLst>
        </pc:picChg>
        <pc:cxnChg chg="del mod">
          <ac:chgData name="Havur Giray" userId="c552bb00-ceec-4edf-9e51-7d9ce2c89393" providerId="ADAL" clId="{64F4694F-1AB6-4479-9D55-175F7DF81AF9}" dt="2022-09-13T09:26:44.539" v="19647" actId="478"/>
          <ac:cxnSpMkLst>
            <pc:docMk/>
            <pc:sldMk cId="383609156" sldId="390"/>
            <ac:cxnSpMk id="14" creationId="{2F4EB33A-FABB-6B26-8C0E-45D694E14F3D}"/>
          </ac:cxnSpMkLst>
        </pc:cxnChg>
        <pc:cxnChg chg="add mod">
          <ac:chgData name="Havur Giray" userId="c552bb00-ceec-4edf-9e51-7d9ce2c89393" providerId="ADAL" clId="{64F4694F-1AB6-4479-9D55-175F7DF81AF9}" dt="2022-09-13T09:57:54.703" v="20149" actId="1038"/>
          <ac:cxnSpMkLst>
            <pc:docMk/>
            <pc:sldMk cId="383609156" sldId="390"/>
            <ac:cxnSpMk id="22" creationId="{B35C90DC-3937-2F2D-4E48-9D64B42548AE}"/>
          </ac:cxnSpMkLst>
        </pc:cxnChg>
        <pc:cxnChg chg="add mod">
          <ac:chgData name="Havur Giray" userId="c552bb00-ceec-4edf-9e51-7d9ce2c89393" providerId="ADAL" clId="{64F4694F-1AB6-4479-9D55-175F7DF81AF9}" dt="2022-09-13T09:57:54.703" v="20149" actId="1038"/>
          <ac:cxnSpMkLst>
            <pc:docMk/>
            <pc:sldMk cId="383609156" sldId="390"/>
            <ac:cxnSpMk id="23" creationId="{3546EE2E-9127-849F-7BD6-341347F469DD}"/>
          </ac:cxnSpMkLst>
        </pc:cxnChg>
        <pc:cxnChg chg="add mod">
          <ac:chgData name="Havur Giray" userId="c552bb00-ceec-4edf-9e51-7d9ce2c89393" providerId="ADAL" clId="{64F4694F-1AB6-4479-9D55-175F7DF81AF9}" dt="2022-09-13T09:57:54.703" v="20149" actId="1038"/>
          <ac:cxnSpMkLst>
            <pc:docMk/>
            <pc:sldMk cId="383609156" sldId="390"/>
            <ac:cxnSpMk id="26" creationId="{CC5832EF-0275-F722-4D3B-6883A184434C}"/>
          </ac:cxnSpMkLst>
        </pc:cxnChg>
        <pc:cxnChg chg="add mod">
          <ac:chgData name="Havur Giray" userId="c552bb00-ceec-4edf-9e51-7d9ce2c89393" providerId="ADAL" clId="{64F4694F-1AB6-4479-9D55-175F7DF81AF9}" dt="2022-09-13T09:57:54.703" v="20149" actId="1038"/>
          <ac:cxnSpMkLst>
            <pc:docMk/>
            <pc:sldMk cId="383609156" sldId="390"/>
            <ac:cxnSpMk id="27" creationId="{2BEA5115-9163-F950-95F8-12213FE27169}"/>
          </ac:cxnSpMkLst>
        </pc:cxnChg>
        <pc:cxnChg chg="add mod">
          <ac:chgData name="Havur Giray" userId="c552bb00-ceec-4edf-9e51-7d9ce2c89393" providerId="ADAL" clId="{64F4694F-1AB6-4479-9D55-175F7DF81AF9}" dt="2022-09-13T09:57:54.703" v="20149" actId="1038"/>
          <ac:cxnSpMkLst>
            <pc:docMk/>
            <pc:sldMk cId="383609156" sldId="390"/>
            <ac:cxnSpMk id="28" creationId="{2051097B-ABD0-5455-C524-50334F4CA86B}"/>
          </ac:cxnSpMkLst>
        </pc:cxnChg>
        <pc:cxnChg chg="add mod">
          <ac:chgData name="Havur Giray" userId="c552bb00-ceec-4edf-9e51-7d9ce2c89393" providerId="ADAL" clId="{64F4694F-1AB6-4479-9D55-175F7DF81AF9}" dt="2022-09-13T09:57:54.703" v="20149" actId="1038"/>
          <ac:cxnSpMkLst>
            <pc:docMk/>
            <pc:sldMk cId="383609156" sldId="390"/>
            <ac:cxnSpMk id="30" creationId="{B6A4BEE5-58A6-A1FE-AEBA-9256A8D421D3}"/>
          </ac:cxnSpMkLst>
        </pc:cxnChg>
        <pc:cxnChg chg="del mod">
          <ac:chgData name="Havur Giray" userId="c552bb00-ceec-4edf-9e51-7d9ce2c89393" providerId="ADAL" clId="{64F4694F-1AB6-4479-9D55-175F7DF81AF9}" dt="2022-09-13T09:26:44.539" v="19647" actId="478"/>
          <ac:cxnSpMkLst>
            <pc:docMk/>
            <pc:sldMk cId="383609156" sldId="390"/>
            <ac:cxnSpMk id="54" creationId="{7265D1B9-E27C-F625-1E26-F62E66F46DB1}"/>
          </ac:cxnSpMkLst>
        </pc:cxnChg>
        <pc:cxnChg chg="del mod">
          <ac:chgData name="Havur Giray" userId="c552bb00-ceec-4edf-9e51-7d9ce2c89393" providerId="ADAL" clId="{64F4694F-1AB6-4479-9D55-175F7DF81AF9}" dt="2022-09-13T09:26:44.539" v="19647" actId="478"/>
          <ac:cxnSpMkLst>
            <pc:docMk/>
            <pc:sldMk cId="383609156" sldId="390"/>
            <ac:cxnSpMk id="55" creationId="{A3993FEA-CF6D-8CDE-5145-6E7B8B51EDE4}"/>
          </ac:cxnSpMkLst>
        </pc:cxnChg>
        <pc:cxnChg chg="del mod">
          <ac:chgData name="Havur Giray" userId="c552bb00-ceec-4edf-9e51-7d9ce2c89393" providerId="ADAL" clId="{64F4694F-1AB6-4479-9D55-175F7DF81AF9}" dt="2022-09-13T09:26:44.539" v="19647" actId="478"/>
          <ac:cxnSpMkLst>
            <pc:docMk/>
            <pc:sldMk cId="383609156" sldId="390"/>
            <ac:cxnSpMk id="56" creationId="{991A2309-9D98-6271-2DE1-0149FA6EB407}"/>
          </ac:cxnSpMkLst>
        </pc:cxnChg>
        <pc:cxnChg chg="del mod">
          <ac:chgData name="Havur Giray" userId="c552bb00-ceec-4edf-9e51-7d9ce2c89393" providerId="ADAL" clId="{64F4694F-1AB6-4479-9D55-175F7DF81AF9}" dt="2022-09-13T09:26:44.539" v="19647" actId="478"/>
          <ac:cxnSpMkLst>
            <pc:docMk/>
            <pc:sldMk cId="383609156" sldId="390"/>
            <ac:cxnSpMk id="57" creationId="{C1658F6A-37A5-1DA9-9163-C5F304D4C71E}"/>
          </ac:cxnSpMkLst>
        </pc:cxnChg>
        <pc:cxnChg chg="del mod">
          <ac:chgData name="Havur Giray" userId="c552bb00-ceec-4edf-9e51-7d9ce2c89393" providerId="ADAL" clId="{64F4694F-1AB6-4479-9D55-175F7DF81AF9}" dt="2022-09-13T09:26:44.539" v="19647" actId="478"/>
          <ac:cxnSpMkLst>
            <pc:docMk/>
            <pc:sldMk cId="383609156" sldId="390"/>
            <ac:cxnSpMk id="60" creationId="{02D9F144-572E-E147-5CE8-6BB64ED462FA}"/>
          </ac:cxnSpMkLst>
        </pc:cxnChg>
        <pc:cxnChg chg="del mod">
          <ac:chgData name="Havur Giray" userId="c552bb00-ceec-4edf-9e51-7d9ce2c89393" providerId="ADAL" clId="{64F4694F-1AB6-4479-9D55-175F7DF81AF9}" dt="2022-09-13T09:26:44.539" v="19647" actId="478"/>
          <ac:cxnSpMkLst>
            <pc:docMk/>
            <pc:sldMk cId="383609156" sldId="390"/>
            <ac:cxnSpMk id="61" creationId="{1DE0E9AF-7A9B-C044-F7C0-07696FCFB272}"/>
          </ac:cxnSpMkLst>
        </pc:cxnChg>
      </pc:sldChg>
      <pc:sldChg chg="addSp delSp modSp add del mod modNotesTx">
        <pc:chgData name="Havur Giray" userId="c552bb00-ceec-4edf-9e51-7d9ce2c89393" providerId="ADAL" clId="{64F4694F-1AB6-4479-9D55-175F7DF81AF9}" dt="2022-09-13T09:32:41.204" v="19689" actId="47"/>
        <pc:sldMkLst>
          <pc:docMk/>
          <pc:sldMk cId="479276630" sldId="391"/>
        </pc:sldMkLst>
        <pc:spChg chg="add del mod">
          <ac:chgData name="Havur Giray" userId="c552bb00-ceec-4edf-9e51-7d9ce2c89393" providerId="ADAL" clId="{64F4694F-1AB6-4479-9D55-175F7DF81AF9}" dt="2022-09-13T09:28:57.241" v="19652" actId="21"/>
          <ac:spMkLst>
            <pc:docMk/>
            <pc:sldMk cId="479276630" sldId="391"/>
            <ac:spMk id="14" creationId="{9FC23354-EB35-87D7-FBEE-DC243E1D34F1}"/>
          </ac:spMkLst>
        </pc:spChg>
        <pc:spChg chg="add del mod">
          <ac:chgData name="Havur Giray" userId="c552bb00-ceec-4edf-9e51-7d9ce2c89393" providerId="ADAL" clId="{64F4694F-1AB6-4479-9D55-175F7DF81AF9}" dt="2022-09-13T09:29:01.036" v="19657"/>
          <ac:spMkLst>
            <pc:docMk/>
            <pc:sldMk cId="479276630" sldId="391"/>
            <ac:spMk id="34" creationId="{1C47B5C6-80F3-FBD0-0A47-3D84A9C2EE6B}"/>
          </ac:spMkLst>
        </pc:spChg>
      </pc:sldChg>
      <pc:sldChg chg="addSp modSp add mod">
        <pc:chgData name="Havur Giray" userId="c552bb00-ceec-4edf-9e51-7d9ce2c89393" providerId="ADAL" clId="{64F4694F-1AB6-4479-9D55-175F7DF81AF9}" dt="2022-09-13T10:03:16.735" v="20222"/>
        <pc:sldMkLst>
          <pc:docMk/>
          <pc:sldMk cId="2368503588" sldId="392"/>
        </pc:sldMkLst>
        <pc:spChg chg="mod">
          <ac:chgData name="Havur Giray" userId="c552bb00-ceec-4edf-9e51-7d9ce2c89393" providerId="ADAL" clId="{64F4694F-1AB6-4479-9D55-175F7DF81AF9}" dt="2022-09-13T09:49:43.284" v="19896" actId="1037"/>
          <ac:spMkLst>
            <pc:docMk/>
            <pc:sldMk cId="2368503588" sldId="392"/>
            <ac:spMk id="8" creationId="{802A77BB-224C-1075-1331-D732CE545DD3}"/>
          </ac:spMkLst>
        </pc:spChg>
        <pc:spChg chg="mod">
          <ac:chgData name="Havur Giray" userId="c552bb00-ceec-4edf-9e51-7d9ce2c89393" providerId="ADAL" clId="{64F4694F-1AB6-4479-9D55-175F7DF81AF9}" dt="2022-09-13T09:49:43.284" v="19896" actId="1037"/>
          <ac:spMkLst>
            <pc:docMk/>
            <pc:sldMk cId="2368503588" sldId="392"/>
            <ac:spMk id="13" creationId="{AEEB0F44-9C8B-7933-3BD4-5751E816B893}"/>
          </ac:spMkLst>
        </pc:spChg>
        <pc:spChg chg="add mod">
          <ac:chgData name="Havur Giray" userId="c552bb00-ceec-4edf-9e51-7d9ce2c89393" providerId="ADAL" clId="{64F4694F-1AB6-4479-9D55-175F7DF81AF9}" dt="2022-09-13T09:46:07.757" v="19828" actId="693"/>
          <ac:spMkLst>
            <pc:docMk/>
            <pc:sldMk cId="2368503588" sldId="392"/>
            <ac:spMk id="14" creationId="{9EB71C36-2CAD-D4C4-F79E-0908D751E660}"/>
          </ac:spMkLst>
        </pc:spChg>
        <pc:spChg chg="mod">
          <ac:chgData name="Havur Giray" userId="c552bb00-ceec-4edf-9e51-7d9ce2c89393" providerId="ADAL" clId="{64F4694F-1AB6-4479-9D55-175F7DF81AF9}" dt="2022-09-13T09:49:43.284" v="19896" actId="1037"/>
          <ac:spMkLst>
            <pc:docMk/>
            <pc:sldMk cId="2368503588" sldId="392"/>
            <ac:spMk id="15" creationId="{44F27B5C-C65C-CA1F-24C9-93D5C00F146C}"/>
          </ac:spMkLst>
        </pc:spChg>
        <pc:spChg chg="mod">
          <ac:chgData name="Havur Giray" userId="c552bb00-ceec-4edf-9e51-7d9ce2c89393" providerId="ADAL" clId="{64F4694F-1AB6-4479-9D55-175F7DF81AF9}" dt="2022-09-13T09:49:43.284" v="19896" actId="1037"/>
          <ac:spMkLst>
            <pc:docMk/>
            <pc:sldMk cId="2368503588" sldId="392"/>
            <ac:spMk id="16" creationId="{15CE3DCD-F743-C8E2-1D0F-6C0DFA2429B9}"/>
          </ac:spMkLst>
        </pc:spChg>
        <pc:spChg chg="mod">
          <ac:chgData name="Havur Giray" userId="c552bb00-ceec-4edf-9e51-7d9ce2c89393" providerId="ADAL" clId="{64F4694F-1AB6-4479-9D55-175F7DF81AF9}" dt="2022-09-13T09:49:43.284" v="19896" actId="1037"/>
          <ac:spMkLst>
            <pc:docMk/>
            <pc:sldMk cId="2368503588" sldId="392"/>
            <ac:spMk id="18" creationId="{A0B0465A-B322-109D-D132-14E576853D66}"/>
          </ac:spMkLst>
        </pc:spChg>
        <pc:spChg chg="mod">
          <ac:chgData name="Havur Giray" userId="c552bb00-ceec-4edf-9e51-7d9ce2c89393" providerId="ADAL" clId="{64F4694F-1AB6-4479-9D55-175F7DF81AF9}" dt="2022-09-13T09:49:43.284" v="19896" actId="1037"/>
          <ac:spMkLst>
            <pc:docMk/>
            <pc:sldMk cId="2368503588" sldId="392"/>
            <ac:spMk id="20" creationId="{1594CA35-07C9-A01A-AA9D-6CD720A1E4C1}"/>
          </ac:spMkLst>
        </pc:spChg>
        <pc:spChg chg="mod">
          <ac:chgData name="Havur Giray" userId="c552bb00-ceec-4edf-9e51-7d9ce2c89393" providerId="ADAL" clId="{64F4694F-1AB6-4479-9D55-175F7DF81AF9}" dt="2022-09-13T09:49:43.284" v="19896" actId="1037"/>
          <ac:spMkLst>
            <pc:docMk/>
            <pc:sldMk cId="2368503588" sldId="392"/>
            <ac:spMk id="21" creationId="{961BAA51-5F8B-0536-E440-048AAA1682A3}"/>
          </ac:spMkLst>
        </pc:spChg>
        <pc:spChg chg="mod">
          <ac:chgData name="Havur Giray" userId="c552bb00-ceec-4edf-9e51-7d9ce2c89393" providerId="ADAL" clId="{64F4694F-1AB6-4479-9D55-175F7DF81AF9}" dt="2022-09-13T09:49:43.284" v="19896" actId="1037"/>
          <ac:spMkLst>
            <pc:docMk/>
            <pc:sldMk cId="2368503588" sldId="392"/>
            <ac:spMk id="29" creationId="{5851FE1C-D54F-4ABB-6064-A7043713A5FD}"/>
          </ac:spMkLst>
        </pc:spChg>
        <pc:spChg chg="add mod">
          <ac:chgData name="Havur Giray" userId="c552bb00-ceec-4edf-9e51-7d9ce2c89393" providerId="ADAL" clId="{64F4694F-1AB6-4479-9D55-175F7DF81AF9}" dt="2022-09-13T10:03:16.735" v="20222"/>
          <ac:spMkLst>
            <pc:docMk/>
            <pc:sldMk cId="2368503588" sldId="392"/>
            <ac:spMk id="32" creationId="{93828FB2-C197-9246-D83E-0FCDD1D6C909}"/>
          </ac:spMkLst>
        </pc:spChg>
        <pc:spChg chg="mod">
          <ac:chgData name="Havur Giray" userId="c552bb00-ceec-4edf-9e51-7d9ce2c89393" providerId="ADAL" clId="{64F4694F-1AB6-4479-9D55-175F7DF81AF9}" dt="2022-09-13T09:49:43.284" v="19896" actId="1037"/>
          <ac:spMkLst>
            <pc:docMk/>
            <pc:sldMk cId="2368503588" sldId="392"/>
            <ac:spMk id="33" creationId="{426F4E20-E1D8-6561-5BF4-E401E74CBD2E}"/>
          </ac:spMkLst>
        </pc:spChg>
        <pc:graphicFrameChg chg="mod modGraphic">
          <ac:chgData name="Havur Giray" userId="c552bb00-ceec-4edf-9e51-7d9ce2c89393" providerId="ADAL" clId="{64F4694F-1AB6-4479-9D55-175F7DF81AF9}" dt="2022-09-13T09:33:35.623" v="19694" actId="207"/>
          <ac:graphicFrameMkLst>
            <pc:docMk/>
            <pc:sldMk cId="2368503588" sldId="392"/>
            <ac:graphicFrameMk id="9" creationId="{48F90F76-8405-638D-57E3-352BFB5D1BA7}"/>
          </ac:graphicFrameMkLst>
        </pc:graphicFrameChg>
        <pc:graphicFrameChg chg="modGraphic">
          <ac:chgData name="Havur Giray" userId="c552bb00-ceec-4edf-9e51-7d9ce2c89393" providerId="ADAL" clId="{64F4694F-1AB6-4479-9D55-175F7DF81AF9}" dt="2022-09-13T09:33:56.983" v="19703" actId="20577"/>
          <ac:graphicFrameMkLst>
            <pc:docMk/>
            <pc:sldMk cId="2368503588" sldId="392"/>
            <ac:graphicFrameMk id="91" creationId="{349A262C-917E-52C7-FD77-008438E6607A}"/>
          </ac:graphicFrameMkLst>
        </pc:graphicFrameChg>
        <pc:cxnChg chg="mod">
          <ac:chgData name="Havur Giray" userId="c552bb00-ceec-4edf-9e51-7d9ce2c89393" providerId="ADAL" clId="{64F4694F-1AB6-4479-9D55-175F7DF81AF9}" dt="2022-09-13T09:49:43.284" v="19896" actId="1037"/>
          <ac:cxnSpMkLst>
            <pc:docMk/>
            <pc:sldMk cId="2368503588" sldId="392"/>
            <ac:cxnSpMk id="22" creationId="{6B4D5275-041D-B850-C502-038CFA52D487}"/>
          </ac:cxnSpMkLst>
        </pc:cxnChg>
        <pc:cxnChg chg="mod">
          <ac:chgData name="Havur Giray" userId="c552bb00-ceec-4edf-9e51-7d9ce2c89393" providerId="ADAL" clId="{64F4694F-1AB6-4479-9D55-175F7DF81AF9}" dt="2022-09-13T09:49:43.284" v="19896" actId="1037"/>
          <ac:cxnSpMkLst>
            <pc:docMk/>
            <pc:sldMk cId="2368503588" sldId="392"/>
            <ac:cxnSpMk id="23" creationId="{225F21A6-7F30-A6DA-EB4A-708D00D44F0D}"/>
          </ac:cxnSpMkLst>
        </pc:cxnChg>
        <pc:cxnChg chg="mod">
          <ac:chgData name="Havur Giray" userId="c552bb00-ceec-4edf-9e51-7d9ce2c89393" providerId="ADAL" clId="{64F4694F-1AB6-4479-9D55-175F7DF81AF9}" dt="2022-09-13T09:49:43.284" v="19896" actId="1037"/>
          <ac:cxnSpMkLst>
            <pc:docMk/>
            <pc:sldMk cId="2368503588" sldId="392"/>
            <ac:cxnSpMk id="26" creationId="{F0744B15-E271-5BD2-B1E5-178154282106}"/>
          </ac:cxnSpMkLst>
        </pc:cxnChg>
        <pc:cxnChg chg="mod">
          <ac:chgData name="Havur Giray" userId="c552bb00-ceec-4edf-9e51-7d9ce2c89393" providerId="ADAL" clId="{64F4694F-1AB6-4479-9D55-175F7DF81AF9}" dt="2022-09-13T09:49:43.284" v="19896" actId="1037"/>
          <ac:cxnSpMkLst>
            <pc:docMk/>
            <pc:sldMk cId="2368503588" sldId="392"/>
            <ac:cxnSpMk id="27" creationId="{29A0FCA3-FCB2-C655-8F23-E40C65336FE7}"/>
          </ac:cxnSpMkLst>
        </pc:cxnChg>
        <pc:cxnChg chg="mod">
          <ac:chgData name="Havur Giray" userId="c552bb00-ceec-4edf-9e51-7d9ce2c89393" providerId="ADAL" clId="{64F4694F-1AB6-4479-9D55-175F7DF81AF9}" dt="2022-09-13T09:49:43.284" v="19896" actId="1037"/>
          <ac:cxnSpMkLst>
            <pc:docMk/>
            <pc:sldMk cId="2368503588" sldId="392"/>
            <ac:cxnSpMk id="28" creationId="{9E968628-3DB7-6F3B-6A4F-FF79ED22B053}"/>
          </ac:cxnSpMkLst>
        </pc:cxnChg>
        <pc:cxnChg chg="mod">
          <ac:chgData name="Havur Giray" userId="c552bb00-ceec-4edf-9e51-7d9ce2c89393" providerId="ADAL" clId="{64F4694F-1AB6-4479-9D55-175F7DF81AF9}" dt="2022-09-13T09:49:43.284" v="19896" actId="1037"/>
          <ac:cxnSpMkLst>
            <pc:docMk/>
            <pc:sldMk cId="2368503588" sldId="392"/>
            <ac:cxnSpMk id="30" creationId="{9A6C099C-8163-C3EA-F2A0-E808BAC8564B}"/>
          </ac:cxnSpMkLst>
        </pc:cxnChg>
      </pc:sldChg>
      <pc:sldChg chg="addSp delSp modSp add mod">
        <pc:chgData name="Havur Giray" userId="c552bb00-ceec-4edf-9e51-7d9ce2c89393" providerId="ADAL" clId="{64F4694F-1AB6-4479-9D55-175F7DF81AF9}" dt="2022-09-13T10:03:17.876" v="20223"/>
        <pc:sldMkLst>
          <pc:docMk/>
          <pc:sldMk cId="3410645907" sldId="393"/>
        </pc:sldMkLst>
        <pc:spChg chg="mod">
          <ac:chgData name="Havur Giray" userId="c552bb00-ceec-4edf-9e51-7d9ce2c89393" providerId="ADAL" clId="{64F4694F-1AB6-4479-9D55-175F7DF81AF9}" dt="2022-09-13T09:49:46.440" v="19902" actId="1037"/>
          <ac:spMkLst>
            <pc:docMk/>
            <pc:sldMk cId="3410645907" sldId="393"/>
            <ac:spMk id="8" creationId="{802A77BB-224C-1075-1331-D732CE545DD3}"/>
          </ac:spMkLst>
        </pc:spChg>
        <pc:spChg chg="mod">
          <ac:chgData name="Havur Giray" userId="c552bb00-ceec-4edf-9e51-7d9ce2c89393" providerId="ADAL" clId="{64F4694F-1AB6-4479-9D55-175F7DF81AF9}" dt="2022-09-13T09:49:46.440" v="19902" actId="1037"/>
          <ac:spMkLst>
            <pc:docMk/>
            <pc:sldMk cId="3410645907" sldId="393"/>
            <ac:spMk id="13" creationId="{AEEB0F44-9C8B-7933-3BD4-5751E816B893}"/>
          </ac:spMkLst>
        </pc:spChg>
        <pc:spChg chg="mod">
          <ac:chgData name="Havur Giray" userId="c552bb00-ceec-4edf-9e51-7d9ce2c89393" providerId="ADAL" clId="{64F4694F-1AB6-4479-9D55-175F7DF81AF9}" dt="2022-09-13T09:49:46.440" v="19902" actId="1037"/>
          <ac:spMkLst>
            <pc:docMk/>
            <pc:sldMk cId="3410645907" sldId="393"/>
            <ac:spMk id="15" creationId="{44F27B5C-C65C-CA1F-24C9-93D5C00F146C}"/>
          </ac:spMkLst>
        </pc:spChg>
        <pc:spChg chg="mod">
          <ac:chgData name="Havur Giray" userId="c552bb00-ceec-4edf-9e51-7d9ce2c89393" providerId="ADAL" clId="{64F4694F-1AB6-4479-9D55-175F7DF81AF9}" dt="2022-09-13T09:49:46.440" v="19902" actId="1037"/>
          <ac:spMkLst>
            <pc:docMk/>
            <pc:sldMk cId="3410645907" sldId="393"/>
            <ac:spMk id="16" creationId="{15CE3DCD-F743-C8E2-1D0F-6C0DFA2429B9}"/>
          </ac:spMkLst>
        </pc:spChg>
        <pc:spChg chg="mod">
          <ac:chgData name="Havur Giray" userId="c552bb00-ceec-4edf-9e51-7d9ce2c89393" providerId="ADAL" clId="{64F4694F-1AB6-4479-9D55-175F7DF81AF9}" dt="2022-09-13T09:49:46.440" v="19902" actId="1037"/>
          <ac:spMkLst>
            <pc:docMk/>
            <pc:sldMk cId="3410645907" sldId="393"/>
            <ac:spMk id="18" creationId="{A0B0465A-B322-109D-D132-14E576853D66}"/>
          </ac:spMkLst>
        </pc:spChg>
        <pc:spChg chg="mod">
          <ac:chgData name="Havur Giray" userId="c552bb00-ceec-4edf-9e51-7d9ce2c89393" providerId="ADAL" clId="{64F4694F-1AB6-4479-9D55-175F7DF81AF9}" dt="2022-09-13T09:49:46.440" v="19902" actId="1037"/>
          <ac:spMkLst>
            <pc:docMk/>
            <pc:sldMk cId="3410645907" sldId="393"/>
            <ac:spMk id="20" creationId="{1594CA35-07C9-A01A-AA9D-6CD720A1E4C1}"/>
          </ac:spMkLst>
        </pc:spChg>
        <pc:spChg chg="mod">
          <ac:chgData name="Havur Giray" userId="c552bb00-ceec-4edf-9e51-7d9ce2c89393" providerId="ADAL" clId="{64F4694F-1AB6-4479-9D55-175F7DF81AF9}" dt="2022-09-13T09:49:46.440" v="19902" actId="1037"/>
          <ac:spMkLst>
            <pc:docMk/>
            <pc:sldMk cId="3410645907" sldId="393"/>
            <ac:spMk id="21" creationId="{961BAA51-5F8B-0536-E440-048AAA1682A3}"/>
          </ac:spMkLst>
        </pc:spChg>
        <pc:spChg chg="mod">
          <ac:chgData name="Havur Giray" userId="c552bb00-ceec-4edf-9e51-7d9ce2c89393" providerId="ADAL" clId="{64F4694F-1AB6-4479-9D55-175F7DF81AF9}" dt="2022-09-13T09:49:46.440" v="19902" actId="1037"/>
          <ac:spMkLst>
            <pc:docMk/>
            <pc:sldMk cId="3410645907" sldId="393"/>
            <ac:spMk id="29" creationId="{5851FE1C-D54F-4ABB-6064-A7043713A5FD}"/>
          </ac:spMkLst>
        </pc:spChg>
        <pc:spChg chg="mod">
          <ac:chgData name="Havur Giray" userId="c552bb00-ceec-4edf-9e51-7d9ce2c89393" providerId="ADAL" clId="{64F4694F-1AB6-4479-9D55-175F7DF81AF9}" dt="2022-09-13T09:49:46.440" v="19902" actId="1037"/>
          <ac:spMkLst>
            <pc:docMk/>
            <pc:sldMk cId="3410645907" sldId="393"/>
            <ac:spMk id="33" creationId="{426F4E20-E1D8-6561-5BF4-E401E74CBD2E}"/>
          </ac:spMkLst>
        </pc:spChg>
        <pc:spChg chg="add mod">
          <ac:chgData name="Havur Giray" userId="c552bb00-ceec-4edf-9e51-7d9ce2c89393" providerId="ADAL" clId="{64F4694F-1AB6-4479-9D55-175F7DF81AF9}" dt="2022-09-13T10:03:17.876" v="20223"/>
          <ac:spMkLst>
            <pc:docMk/>
            <pc:sldMk cId="3410645907" sldId="393"/>
            <ac:spMk id="35" creationId="{9E5FB4D9-4732-98E3-A22A-A878AB4C01E3}"/>
          </ac:spMkLst>
        </pc:spChg>
        <pc:graphicFrameChg chg="modGraphic">
          <ac:chgData name="Havur Giray" userId="c552bb00-ceec-4edf-9e51-7d9ce2c89393" providerId="ADAL" clId="{64F4694F-1AB6-4479-9D55-175F7DF81AF9}" dt="2022-09-13T09:33:54.156" v="19701" actId="20577"/>
          <ac:graphicFrameMkLst>
            <pc:docMk/>
            <pc:sldMk cId="3410645907" sldId="393"/>
            <ac:graphicFrameMk id="91" creationId="{349A262C-917E-52C7-FD77-008438E6607A}"/>
          </ac:graphicFrameMkLst>
        </pc:graphicFrameChg>
        <pc:picChg chg="add del mod">
          <ac:chgData name="Havur Giray" userId="c552bb00-ceec-4edf-9e51-7d9ce2c89393" providerId="ADAL" clId="{64F4694F-1AB6-4479-9D55-175F7DF81AF9}" dt="2022-09-13T09:31:16.968" v="19669" actId="21"/>
          <ac:picMkLst>
            <pc:docMk/>
            <pc:sldMk cId="3410645907" sldId="393"/>
            <ac:picMk id="14" creationId="{64AC0E6B-58B4-3AD0-5D66-1EE2E839362A}"/>
          </ac:picMkLst>
        </pc:picChg>
        <pc:picChg chg="add mod">
          <ac:chgData name="Havur Giray" userId="c552bb00-ceec-4edf-9e51-7d9ce2c89393" providerId="ADAL" clId="{64F4694F-1AB6-4479-9D55-175F7DF81AF9}" dt="2022-09-13T09:32:14.486" v="19686" actId="1076"/>
          <ac:picMkLst>
            <pc:docMk/>
            <pc:sldMk cId="3410645907" sldId="393"/>
            <ac:picMk id="34" creationId="{DB13F2B0-28F5-97CC-FFCE-BB7918C52EE1}"/>
          </ac:picMkLst>
        </pc:picChg>
        <pc:cxnChg chg="mod">
          <ac:chgData name="Havur Giray" userId="c552bb00-ceec-4edf-9e51-7d9ce2c89393" providerId="ADAL" clId="{64F4694F-1AB6-4479-9D55-175F7DF81AF9}" dt="2022-09-13T09:49:46.440" v="19902" actId="1037"/>
          <ac:cxnSpMkLst>
            <pc:docMk/>
            <pc:sldMk cId="3410645907" sldId="393"/>
            <ac:cxnSpMk id="22" creationId="{6B4D5275-041D-B850-C502-038CFA52D487}"/>
          </ac:cxnSpMkLst>
        </pc:cxnChg>
        <pc:cxnChg chg="mod">
          <ac:chgData name="Havur Giray" userId="c552bb00-ceec-4edf-9e51-7d9ce2c89393" providerId="ADAL" clId="{64F4694F-1AB6-4479-9D55-175F7DF81AF9}" dt="2022-09-13T09:49:46.440" v="19902" actId="1037"/>
          <ac:cxnSpMkLst>
            <pc:docMk/>
            <pc:sldMk cId="3410645907" sldId="393"/>
            <ac:cxnSpMk id="23" creationId="{225F21A6-7F30-A6DA-EB4A-708D00D44F0D}"/>
          </ac:cxnSpMkLst>
        </pc:cxnChg>
        <pc:cxnChg chg="mod">
          <ac:chgData name="Havur Giray" userId="c552bb00-ceec-4edf-9e51-7d9ce2c89393" providerId="ADAL" clId="{64F4694F-1AB6-4479-9D55-175F7DF81AF9}" dt="2022-09-13T09:49:46.440" v="19902" actId="1037"/>
          <ac:cxnSpMkLst>
            <pc:docMk/>
            <pc:sldMk cId="3410645907" sldId="393"/>
            <ac:cxnSpMk id="26" creationId="{F0744B15-E271-5BD2-B1E5-178154282106}"/>
          </ac:cxnSpMkLst>
        </pc:cxnChg>
        <pc:cxnChg chg="mod">
          <ac:chgData name="Havur Giray" userId="c552bb00-ceec-4edf-9e51-7d9ce2c89393" providerId="ADAL" clId="{64F4694F-1AB6-4479-9D55-175F7DF81AF9}" dt="2022-09-13T09:49:46.440" v="19902" actId="1037"/>
          <ac:cxnSpMkLst>
            <pc:docMk/>
            <pc:sldMk cId="3410645907" sldId="393"/>
            <ac:cxnSpMk id="27" creationId="{29A0FCA3-FCB2-C655-8F23-E40C65336FE7}"/>
          </ac:cxnSpMkLst>
        </pc:cxnChg>
        <pc:cxnChg chg="mod">
          <ac:chgData name="Havur Giray" userId="c552bb00-ceec-4edf-9e51-7d9ce2c89393" providerId="ADAL" clId="{64F4694F-1AB6-4479-9D55-175F7DF81AF9}" dt="2022-09-13T09:49:46.440" v="19902" actId="1037"/>
          <ac:cxnSpMkLst>
            <pc:docMk/>
            <pc:sldMk cId="3410645907" sldId="393"/>
            <ac:cxnSpMk id="28" creationId="{9E968628-3DB7-6F3B-6A4F-FF79ED22B053}"/>
          </ac:cxnSpMkLst>
        </pc:cxnChg>
        <pc:cxnChg chg="mod">
          <ac:chgData name="Havur Giray" userId="c552bb00-ceec-4edf-9e51-7d9ce2c89393" providerId="ADAL" clId="{64F4694F-1AB6-4479-9D55-175F7DF81AF9}" dt="2022-09-13T09:49:46.440" v="19902" actId="1037"/>
          <ac:cxnSpMkLst>
            <pc:docMk/>
            <pc:sldMk cId="3410645907" sldId="393"/>
            <ac:cxnSpMk id="30" creationId="{9A6C099C-8163-C3EA-F2A0-E808BAC8564B}"/>
          </ac:cxnSpMkLst>
        </pc:cxnChg>
      </pc:sldChg>
      <pc:sldChg chg="modSp add del mod">
        <pc:chgData name="Havur Giray" userId="c552bb00-ceec-4edf-9e51-7d9ce2c89393" providerId="ADAL" clId="{64F4694F-1AB6-4479-9D55-175F7DF81AF9}" dt="2022-09-13T09:47:14.160" v="19835"/>
        <pc:sldMkLst>
          <pc:docMk/>
          <pc:sldMk cId="1466787319" sldId="394"/>
        </pc:sldMkLst>
        <pc:spChg chg="mod">
          <ac:chgData name="Havur Giray" userId="c552bb00-ceec-4edf-9e51-7d9ce2c89393" providerId="ADAL" clId="{64F4694F-1AB6-4479-9D55-175F7DF81AF9}" dt="2022-09-13T09:47:13.972" v="19834" actId="20577"/>
          <ac:spMkLst>
            <pc:docMk/>
            <pc:sldMk cId="1466787319" sldId="394"/>
            <ac:spMk id="7" creationId="{634D5044-2B3F-B3B1-4335-7732798CFEDF}"/>
          </ac:spMkLst>
        </pc:spChg>
      </pc:sldChg>
      <pc:sldChg chg="addSp modSp add mod">
        <pc:chgData name="Havur Giray" userId="c552bb00-ceec-4edf-9e51-7d9ce2c89393" providerId="ADAL" clId="{64F4694F-1AB6-4479-9D55-175F7DF81AF9}" dt="2022-09-13T10:03:28.321" v="20232"/>
        <pc:sldMkLst>
          <pc:docMk/>
          <pc:sldMk cId="4108633494" sldId="394"/>
        </pc:sldMkLst>
        <pc:spChg chg="add mod">
          <ac:chgData name="Havur Giray" userId="c552bb00-ceec-4edf-9e51-7d9ce2c89393" providerId="ADAL" clId="{64F4694F-1AB6-4479-9D55-175F7DF81AF9}" dt="2022-09-13T10:03:28.321" v="20232"/>
          <ac:spMkLst>
            <pc:docMk/>
            <pc:sldMk cId="4108633494" sldId="394"/>
            <ac:spMk id="2" creationId="{740796FE-89B3-6C75-1DB6-8DAA2350F6B6}"/>
          </ac:spMkLst>
        </pc:spChg>
        <pc:spChg chg="mod">
          <ac:chgData name="Havur Giray" userId="c552bb00-ceec-4edf-9e51-7d9ce2c89393" providerId="ADAL" clId="{64F4694F-1AB6-4479-9D55-175F7DF81AF9}" dt="2022-09-13T09:47:26.655" v="19852" actId="20577"/>
          <ac:spMkLst>
            <pc:docMk/>
            <pc:sldMk cId="4108633494" sldId="394"/>
            <ac:spMk id="7" creationId="{634D5044-2B3F-B3B1-4335-7732798CFEDF}"/>
          </ac:spMkLst>
        </pc:spChg>
        <pc:spChg chg="mod">
          <ac:chgData name="Havur Giray" userId="c552bb00-ceec-4edf-9e51-7d9ce2c89393" providerId="ADAL" clId="{64F4694F-1AB6-4479-9D55-175F7DF81AF9}" dt="2022-09-13T09:47:58.724" v="19854" actId="1076"/>
          <ac:spMkLst>
            <pc:docMk/>
            <pc:sldMk cId="4108633494" sldId="394"/>
            <ac:spMk id="12" creationId="{94BA1DDC-2C90-1AED-3951-A54AE55E4CF8}"/>
          </ac:spMkLst>
        </pc:spChg>
        <pc:grpChg chg="mod">
          <ac:chgData name="Havur Giray" userId="c552bb00-ceec-4edf-9e51-7d9ce2c89393" providerId="ADAL" clId="{64F4694F-1AB6-4479-9D55-175F7DF81AF9}" dt="2022-09-13T09:47:58.724" v="19854" actId="1076"/>
          <ac:grpSpMkLst>
            <pc:docMk/>
            <pc:sldMk cId="4108633494" sldId="394"/>
            <ac:grpSpMk id="11" creationId="{3A56A1F9-ECEB-7F44-86C3-76B40A1AE302}"/>
          </ac:grpSpMkLst>
        </pc:grpChg>
      </pc:sldChg>
      <pc:sldChg chg="addSp modSp add modAnim">
        <pc:chgData name="Havur Giray" userId="c552bb00-ceec-4edf-9e51-7d9ce2c89393" providerId="ADAL" clId="{64F4694F-1AB6-4479-9D55-175F7DF81AF9}" dt="2022-09-13T10:03:07.179" v="20213"/>
        <pc:sldMkLst>
          <pc:docMk/>
          <pc:sldMk cId="587789755" sldId="395"/>
        </pc:sldMkLst>
        <pc:spChg chg="add mod">
          <ac:chgData name="Havur Giray" userId="c552bb00-ceec-4edf-9e51-7d9ce2c89393" providerId="ADAL" clId="{64F4694F-1AB6-4479-9D55-175F7DF81AF9}" dt="2022-09-13T10:03:07.179" v="20213"/>
          <ac:spMkLst>
            <pc:docMk/>
            <pc:sldMk cId="587789755" sldId="395"/>
            <ac:spMk id="2" creationId="{ABD17EE1-1572-0E78-F666-235BABF1C415}"/>
          </ac:spMkLst>
        </pc:spChg>
      </pc:sldChg>
      <pc:sldChg chg="addSp delSp modSp add mod">
        <pc:chgData name="Havur Giray" userId="c552bb00-ceec-4edf-9e51-7d9ce2c89393" providerId="ADAL" clId="{64F4694F-1AB6-4479-9D55-175F7DF81AF9}" dt="2022-09-13T10:16:04.467" v="20558" actId="1076"/>
        <pc:sldMkLst>
          <pc:docMk/>
          <pc:sldMk cId="3548655654" sldId="396"/>
        </pc:sldMkLst>
        <pc:spChg chg="del">
          <ac:chgData name="Havur Giray" userId="c552bb00-ceec-4edf-9e51-7d9ce2c89393" providerId="ADAL" clId="{64F4694F-1AB6-4479-9D55-175F7DF81AF9}" dt="2022-09-13T10:06:56.499" v="20408" actId="478"/>
          <ac:spMkLst>
            <pc:docMk/>
            <pc:sldMk cId="3548655654" sldId="396"/>
            <ac:spMk id="44" creationId="{2C8796C5-0F64-F45D-7B27-EF9ED546B4C6}"/>
          </ac:spMkLst>
        </pc:spChg>
        <pc:spChg chg="del">
          <ac:chgData name="Havur Giray" userId="c552bb00-ceec-4edf-9e51-7d9ce2c89393" providerId="ADAL" clId="{64F4694F-1AB6-4479-9D55-175F7DF81AF9}" dt="2022-09-13T10:06:56.499" v="20408" actId="478"/>
          <ac:spMkLst>
            <pc:docMk/>
            <pc:sldMk cId="3548655654" sldId="396"/>
            <ac:spMk id="45" creationId="{C0073265-E1FC-38B0-A417-AE4F77A06380}"/>
          </ac:spMkLst>
        </pc:spChg>
        <pc:spChg chg="del">
          <ac:chgData name="Havur Giray" userId="c552bb00-ceec-4edf-9e51-7d9ce2c89393" providerId="ADAL" clId="{64F4694F-1AB6-4479-9D55-175F7DF81AF9}" dt="2022-09-13T10:06:56.499" v="20408" actId="478"/>
          <ac:spMkLst>
            <pc:docMk/>
            <pc:sldMk cId="3548655654" sldId="396"/>
            <ac:spMk id="46" creationId="{A71D3873-6E23-75B6-FB58-DB118F6CA9CA}"/>
          </ac:spMkLst>
        </pc:spChg>
        <pc:spChg chg="del">
          <ac:chgData name="Havur Giray" userId="c552bb00-ceec-4edf-9e51-7d9ce2c89393" providerId="ADAL" clId="{64F4694F-1AB6-4479-9D55-175F7DF81AF9}" dt="2022-09-13T10:06:56.499" v="20408" actId="478"/>
          <ac:spMkLst>
            <pc:docMk/>
            <pc:sldMk cId="3548655654" sldId="396"/>
            <ac:spMk id="61" creationId="{F0AD1C2A-A3EA-45C7-866D-78B045D417EC}"/>
          </ac:spMkLst>
        </pc:spChg>
        <pc:grpChg chg="add del mod">
          <ac:chgData name="Havur Giray" userId="c552bb00-ceec-4edf-9e51-7d9ce2c89393" providerId="ADAL" clId="{64F4694F-1AB6-4479-9D55-175F7DF81AF9}" dt="2022-09-13T10:14:06.829" v="20522" actId="478"/>
          <ac:grpSpMkLst>
            <pc:docMk/>
            <pc:sldMk cId="3548655654" sldId="396"/>
            <ac:grpSpMk id="4" creationId="{1854BD38-9FD1-3EE5-AB8E-097569D97766}"/>
          </ac:grpSpMkLst>
        </pc:grpChg>
        <pc:grpChg chg="del">
          <ac:chgData name="Havur Giray" userId="c552bb00-ceec-4edf-9e51-7d9ce2c89393" providerId="ADAL" clId="{64F4694F-1AB6-4479-9D55-175F7DF81AF9}" dt="2022-09-13T10:06:56.499" v="20408" actId="478"/>
          <ac:grpSpMkLst>
            <pc:docMk/>
            <pc:sldMk cId="3548655654" sldId="396"/>
            <ac:grpSpMk id="35" creationId="{F331569B-457D-6D97-87A8-444F83BE4F92}"/>
          </ac:grpSpMkLst>
        </pc:grpChg>
        <pc:grpChg chg="del">
          <ac:chgData name="Havur Giray" userId="c552bb00-ceec-4edf-9e51-7d9ce2c89393" providerId="ADAL" clId="{64F4694F-1AB6-4479-9D55-175F7DF81AF9}" dt="2022-09-13T10:06:56.499" v="20408" actId="478"/>
          <ac:grpSpMkLst>
            <pc:docMk/>
            <pc:sldMk cId="3548655654" sldId="396"/>
            <ac:grpSpMk id="48" creationId="{2DFBD381-4BC7-126D-1E19-C6F53996198A}"/>
          </ac:grpSpMkLst>
        </pc:grpChg>
        <pc:graphicFrameChg chg="del">
          <ac:chgData name="Havur Giray" userId="c552bb00-ceec-4edf-9e51-7d9ce2c89393" providerId="ADAL" clId="{64F4694F-1AB6-4479-9D55-175F7DF81AF9}" dt="2022-09-13T10:06:56.499" v="20408" actId="478"/>
          <ac:graphicFrameMkLst>
            <pc:docMk/>
            <pc:sldMk cId="3548655654" sldId="396"/>
            <ac:graphicFrameMk id="47" creationId="{694C124E-28CB-5D2E-D969-EEDD444C6F22}"/>
          </ac:graphicFrameMkLst>
        </pc:graphicFrameChg>
        <pc:picChg chg="add mod">
          <ac:chgData name="Havur Giray" userId="c552bb00-ceec-4edf-9e51-7d9ce2c89393" providerId="ADAL" clId="{64F4694F-1AB6-4479-9D55-175F7DF81AF9}" dt="2022-09-13T10:13:15.950" v="20433" actId="1076"/>
          <ac:picMkLst>
            <pc:docMk/>
            <pc:sldMk cId="3548655654" sldId="396"/>
            <ac:picMk id="3" creationId="{3B01D961-8C51-EDC7-A758-B94E8A9F986E}"/>
          </ac:picMkLst>
        </pc:picChg>
        <pc:picChg chg="del mod topLvl">
          <ac:chgData name="Havur Giray" userId="c552bb00-ceec-4edf-9e51-7d9ce2c89393" providerId="ADAL" clId="{64F4694F-1AB6-4479-9D55-175F7DF81AF9}" dt="2022-09-13T10:14:06.829" v="20522" actId="478"/>
          <ac:picMkLst>
            <pc:docMk/>
            <pc:sldMk cId="3548655654" sldId="396"/>
            <ac:picMk id="5" creationId="{C3C8C3CA-C549-0505-433E-AF1B3AFDF871}"/>
          </ac:picMkLst>
        </pc:picChg>
        <pc:picChg chg="mod topLvl">
          <ac:chgData name="Havur Giray" userId="c552bb00-ceec-4edf-9e51-7d9ce2c89393" providerId="ADAL" clId="{64F4694F-1AB6-4479-9D55-175F7DF81AF9}" dt="2022-09-13T10:14:21.584" v="20543" actId="1076"/>
          <ac:picMkLst>
            <pc:docMk/>
            <pc:sldMk cId="3548655654" sldId="396"/>
            <ac:picMk id="6" creationId="{B788F703-8D8B-9F39-B1FD-9C8BAB976401}"/>
          </ac:picMkLst>
        </pc:picChg>
        <pc:picChg chg="add mod">
          <ac:chgData name="Havur Giray" userId="c552bb00-ceec-4edf-9e51-7d9ce2c89393" providerId="ADAL" clId="{64F4694F-1AB6-4479-9D55-175F7DF81AF9}" dt="2022-09-13T10:14:25.968" v="20548" actId="1035"/>
          <ac:picMkLst>
            <pc:docMk/>
            <pc:sldMk cId="3548655654" sldId="396"/>
            <ac:picMk id="8" creationId="{E3396301-2E7A-4DF4-A9E4-24D5BA0ECB34}"/>
          </ac:picMkLst>
        </pc:picChg>
        <pc:picChg chg="add mod">
          <ac:chgData name="Havur Giray" userId="c552bb00-ceec-4edf-9e51-7d9ce2c89393" providerId="ADAL" clId="{64F4694F-1AB6-4479-9D55-175F7DF81AF9}" dt="2022-09-13T10:13:55.188" v="20478" actId="1036"/>
          <ac:picMkLst>
            <pc:docMk/>
            <pc:sldMk cId="3548655654" sldId="396"/>
            <ac:picMk id="11" creationId="{AF125569-7A32-C738-49E6-DF0DBFDDD3E3}"/>
          </ac:picMkLst>
        </pc:picChg>
        <pc:picChg chg="add del mod">
          <ac:chgData name="Havur Giray" userId="c552bb00-ceec-4edf-9e51-7d9ce2c89393" providerId="ADAL" clId="{64F4694F-1AB6-4479-9D55-175F7DF81AF9}" dt="2022-09-13T10:15:51.679" v="20553" actId="478"/>
          <ac:picMkLst>
            <pc:docMk/>
            <pc:sldMk cId="3548655654" sldId="396"/>
            <ac:picMk id="13" creationId="{0D22631B-E510-CC76-7D8D-8FA7A359E286}"/>
          </ac:picMkLst>
        </pc:picChg>
        <pc:picChg chg="add mod">
          <ac:chgData name="Havur Giray" userId="c552bb00-ceec-4edf-9e51-7d9ce2c89393" providerId="ADAL" clId="{64F4694F-1AB6-4479-9D55-175F7DF81AF9}" dt="2022-09-13T10:16:04.467" v="20558" actId="1076"/>
          <ac:picMkLst>
            <pc:docMk/>
            <pc:sldMk cId="3548655654" sldId="396"/>
            <ac:picMk id="15" creationId="{25820371-3977-2B2B-E097-309FADBC31CF}"/>
          </ac:picMkLst>
        </pc:picChg>
        <pc:picChg chg="del">
          <ac:chgData name="Havur Giray" userId="c552bb00-ceec-4edf-9e51-7d9ce2c89393" providerId="ADAL" clId="{64F4694F-1AB6-4479-9D55-175F7DF81AF9}" dt="2022-09-13T10:06:56.499" v="20408" actId="478"/>
          <ac:picMkLst>
            <pc:docMk/>
            <pc:sldMk cId="3548655654" sldId="396"/>
            <ac:picMk id="52" creationId="{174B7C43-B4E7-D66D-E9B8-1839E3572198}"/>
          </ac:picMkLst>
        </pc:picChg>
        <pc:picChg chg="del">
          <ac:chgData name="Havur Giray" userId="c552bb00-ceec-4edf-9e51-7d9ce2c89393" providerId="ADAL" clId="{64F4694F-1AB6-4479-9D55-175F7DF81AF9}" dt="2022-09-13T10:06:56.499" v="20408" actId="478"/>
          <ac:picMkLst>
            <pc:docMk/>
            <pc:sldMk cId="3548655654" sldId="396"/>
            <ac:picMk id="53" creationId="{9937A5EF-62FB-4C79-317A-F8A4F2B0E257}"/>
          </ac:picMkLst>
        </pc:picChg>
        <pc:picChg chg="del">
          <ac:chgData name="Havur Giray" userId="c552bb00-ceec-4edf-9e51-7d9ce2c89393" providerId="ADAL" clId="{64F4694F-1AB6-4479-9D55-175F7DF81AF9}" dt="2022-09-13T10:06:56.499" v="20408" actId="478"/>
          <ac:picMkLst>
            <pc:docMk/>
            <pc:sldMk cId="3548655654" sldId="396"/>
            <ac:picMk id="54" creationId="{5BA843F8-103D-7F20-74F9-61930BE6AF58}"/>
          </ac:picMkLst>
        </pc:picChg>
        <pc:picChg chg="del">
          <ac:chgData name="Havur Giray" userId="c552bb00-ceec-4edf-9e51-7d9ce2c89393" providerId="ADAL" clId="{64F4694F-1AB6-4479-9D55-175F7DF81AF9}" dt="2022-09-13T10:06:56.499" v="20408" actId="478"/>
          <ac:picMkLst>
            <pc:docMk/>
            <pc:sldMk cId="3548655654" sldId="396"/>
            <ac:picMk id="55" creationId="{95B4D722-B467-E9BE-0504-9856CBD34499}"/>
          </ac:picMkLst>
        </pc:picChg>
      </pc:sldChg>
      <pc:sldChg chg="addSp delSp modSp add mod">
        <pc:chgData name="Havur Giray" userId="c552bb00-ceec-4edf-9e51-7d9ce2c89393" providerId="ADAL" clId="{64F4694F-1AB6-4479-9D55-175F7DF81AF9}" dt="2022-09-29T14:54:57.093" v="21428" actId="20577"/>
        <pc:sldMkLst>
          <pc:docMk/>
          <pc:sldMk cId="3373369661" sldId="397"/>
        </pc:sldMkLst>
        <pc:spChg chg="add mod">
          <ac:chgData name="Havur Giray" userId="c552bb00-ceec-4edf-9e51-7d9ce2c89393" providerId="ADAL" clId="{64F4694F-1AB6-4479-9D55-175F7DF81AF9}" dt="2022-09-29T14:49:47.345" v="21212" actId="1037"/>
          <ac:spMkLst>
            <pc:docMk/>
            <pc:sldMk cId="3373369661" sldId="397"/>
            <ac:spMk id="2" creationId="{828DAA83-F4D9-2C88-CE3C-CDE8B4EA46ED}"/>
          </ac:spMkLst>
        </pc:spChg>
        <pc:spChg chg="add mod">
          <ac:chgData name="Havur Giray" userId="c552bb00-ceec-4edf-9e51-7d9ce2c89393" providerId="ADAL" clId="{64F4694F-1AB6-4479-9D55-175F7DF81AF9}" dt="2022-09-29T14:53:43.604" v="21418" actId="1037"/>
          <ac:spMkLst>
            <pc:docMk/>
            <pc:sldMk cId="3373369661" sldId="397"/>
            <ac:spMk id="3" creationId="{1EC8E498-0676-EF85-FB31-5AA9370A5DF4}"/>
          </ac:spMkLst>
        </pc:spChg>
        <pc:spChg chg="add mod">
          <ac:chgData name="Havur Giray" userId="c552bb00-ceec-4edf-9e51-7d9ce2c89393" providerId="ADAL" clId="{64F4694F-1AB6-4479-9D55-175F7DF81AF9}" dt="2022-09-29T14:39:22.406" v="21180" actId="1035"/>
          <ac:spMkLst>
            <pc:docMk/>
            <pc:sldMk cId="3373369661" sldId="397"/>
            <ac:spMk id="4" creationId="{37488BF6-95C5-98E5-D0F1-0B3C3F022289}"/>
          </ac:spMkLst>
        </pc:spChg>
        <pc:spChg chg="add mod">
          <ac:chgData name="Havur Giray" userId="c552bb00-ceec-4edf-9e51-7d9ce2c89393" providerId="ADAL" clId="{64F4694F-1AB6-4479-9D55-175F7DF81AF9}" dt="2022-09-29T14:53:43.604" v="21418" actId="1037"/>
          <ac:spMkLst>
            <pc:docMk/>
            <pc:sldMk cId="3373369661" sldId="397"/>
            <ac:spMk id="5" creationId="{118A385D-89D2-F9E8-EC39-6D55DFF10164}"/>
          </ac:spMkLst>
        </pc:spChg>
        <pc:spChg chg="add mod">
          <ac:chgData name="Havur Giray" userId="c552bb00-ceec-4edf-9e51-7d9ce2c89393" providerId="ADAL" clId="{64F4694F-1AB6-4479-9D55-175F7DF81AF9}" dt="2022-09-29T14:39:22.406" v="21180" actId="1035"/>
          <ac:spMkLst>
            <pc:docMk/>
            <pc:sldMk cId="3373369661" sldId="397"/>
            <ac:spMk id="6" creationId="{5A833AE9-9118-1772-C415-E50EF8F38F10}"/>
          </ac:spMkLst>
        </pc:spChg>
        <pc:spChg chg="add mod">
          <ac:chgData name="Havur Giray" userId="c552bb00-ceec-4edf-9e51-7d9ce2c89393" providerId="ADAL" clId="{64F4694F-1AB6-4479-9D55-175F7DF81AF9}" dt="2022-09-29T14:53:23.929" v="21394" actId="1038"/>
          <ac:spMkLst>
            <pc:docMk/>
            <pc:sldMk cId="3373369661" sldId="397"/>
            <ac:spMk id="7" creationId="{7B4441DF-AEEF-8553-59F7-2F0B031FCCE9}"/>
          </ac:spMkLst>
        </pc:spChg>
        <pc:spChg chg="add del mod">
          <ac:chgData name="Havur Giray" userId="c552bb00-ceec-4edf-9e51-7d9ce2c89393" providerId="ADAL" clId="{64F4694F-1AB6-4479-9D55-175F7DF81AF9}" dt="2022-09-29T14:35:29.629" v="20858" actId="478"/>
          <ac:spMkLst>
            <pc:docMk/>
            <pc:sldMk cId="3373369661" sldId="397"/>
            <ac:spMk id="8" creationId="{1DA00892-F50F-D6DE-8BCE-8CC9A95EF833}"/>
          </ac:spMkLst>
        </pc:spChg>
        <pc:spChg chg="add mod">
          <ac:chgData name="Havur Giray" userId="c552bb00-ceec-4edf-9e51-7d9ce2c89393" providerId="ADAL" clId="{64F4694F-1AB6-4479-9D55-175F7DF81AF9}" dt="2022-09-29T14:53:43.604" v="21418" actId="1037"/>
          <ac:spMkLst>
            <pc:docMk/>
            <pc:sldMk cId="3373369661" sldId="397"/>
            <ac:spMk id="10" creationId="{E82F95DD-6733-CBB3-C572-D94141DD4DDB}"/>
          </ac:spMkLst>
        </pc:spChg>
        <pc:spChg chg="add mod">
          <ac:chgData name="Havur Giray" userId="c552bb00-ceec-4edf-9e51-7d9ce2c89393" providerId="ADAL" clId="{64F4694F-1AB6-4479-9D55-175F7DF81AF9}" dt="2022-09-29T14:40:16.699" v="21184" actId="1036"/>
          <ac:spMkLst>
            <pc:docMk/>
            <pc:sldMk cId="3373369661" sldId="397"/>
            <ac:spMk id="11" creationId="{159293A4-C161-73D1-8C34-60F108C7A45E}"/>
          </ac:spMkLst>
        </pc:spChg>
        <pc:spChg chg="add mod">
          <ac:chgData name="Havur Giray" userId="c552bb00-ceec-4edf-9e51-7d9ce2c89393" providerId="ADAL" clId="{64F4694F-1AB6-4479-9D55-175F7DF81AF9}" dt="2022-09-29T14:54:57.093" v="21428" actId="20577"/>
          <ac:spMkLst>
            <pc:docMk/>
            <pc:sldMk cId="3373369661" sldId="397"/>
            <ac:spMk id="12" creationId="{B8248A1A-400E-CCC6-ED1D-86E4B116B434}"/>
          </ac:spMkLst>
        </pc:spChg>
        <pc:spChg chg="add mod">
          <ac:chgData name="Havur Giray" userId="c552bb00-ceec-4edf-9e51-7d9ce2c89393" providerId="ADAL" clId="{64F4694F-1AB6-4479-9D55-175F7DF81AF9}" dt="2022-09-29T14:53:43.604" v="21418" actId="1037"/>
          <ac:spMkLst>
            <pc:docMk/>
            <pc:sldMk cId="3373369661" sldId="397"/>
            <ac:spMk id="13" creationId="{8D1F2C36-BB97-BE74-E34E-295971A66C0D}"/>
          </ac:spMkLst>
        </pc:spChg>
        <pc:spChg chg="add mod">
          <ac:chgData name="Havur Giray" userId="c552bb00-ceec-4edf-9e51-7d9ce2c89393" providerId="ADAL" clId="{64F4694F-1AB6-4479-9D55-175F7DF81AF9}" dt="2022-09-29T14:51:48.817" v="21318" actId="1076"/>
          <ac:spMkLst>
            <pc:docMk/>
            <pc:sldMk cId="3373369661" sldId="397"/>
            <ac:spMk id="14" creationId="{C24D51F3-4F14-90FA-1CE0-CB2A23DAAC3E}"/>
          </ac:spMkLst>
        </pc:spChg>
        <pc:spChg chg="add mod">
          <ac:chgData name="Havur Giray" userId="c552bb00-ceec-4edf-9e51-7d9ce2c89393" providerId="ADAL" clId="{64F4694F-1AB6-4479-9D55-175F7DF81AF9}" dt="2022-09-29T14:53:43.604" v="21418" actId="1037"/>
          <ac:spMkLst>
            <pc:docMk/>
            <pc:sldMk cId="3373369661" sldId="397"/>
            <ac:spMk id="15" creationId="{25D531C1-D3EE-CFF3-CC85-C8980177562C}"/>
          </ac:spMkLst>
        </pc:spChg>
        <pc:spChg chg="del">
          <ac:chgData name="Havur Giray" userId="c552bb00-ceec-4edf-9e51-7d9ce2c89393" providerId="ADAL" clId="{64F4694F-1AB6-4479-9D55-175F7DF81AF9}" dt="2022-09-29T14:31:42.273" v="20560" actId="478"/>
          <ac:spMkLst>
            <pc:docMk/>
            <pc:sldMk cId="3373369661" sldId="397"/>
            <ac:spMk id="44" creationId="{2C8796C5-0F64-F45D-7B27-EF9ED546B4C6}"/>
          </ac:spMkLst>
        </pc:spChg>
        <pc:spChg chg="del">
          <ac:chgData name="Havur Giray" userId="c552bb00-ceec-4edf-9e51-7d9ce2c89393" providerId="ADAL" clId="{64F4694F-1AB6-4479-9D55-175F7DF81AF9}" dt="2022-09-29T14:31:42.273" v="20560" actId="478"/>
          <ac:spMkLst>
            <pc:docMk/>
            <pc:sldMk cId="3373369661" sldId="397"/>
            <ac:spMk id="45" creationId="{C0073265-E1FC-38B0-A417-AE4F77A06380}"/>
          </ac:spMkLst>
        </pc:spChg>
        <pc:spChg chg="del">
          <ac:chgData name="Havur Giray" userId="c552bb00-ceec-4edf-9e51-7d9ce2c89393" providerId="ADAL" clId="{64F4694F-1AB6-4479-9D55-175F7DF81AF9}" dt="2022-09-29T14:31:42.273" v="20560" actId="478"/>
          <ac:spMkLst>
            <pc:docMk/>
            <pc:sldMk cId="3373369661" sldId="397"/>
            <ac:spMk id="46" creationId="{A71D3873-6E23-75B6-FB58-DB118F6CA9CA}"/>
          </ac:spMkLst>
        </pc:spChg>
        <pc:spChg chg="del">
          <ac:chgData name="Havur Giray" userId="c552bb00-ceec-4edf-9e51-7d9ce2c89393" providerId="ADAL" clId="{64F4694F-1AB6-4479-9D55-175F7DF81AF9}" dt="2022-09-29T14:31:42.273" v="20560" actId="478"/>
          <ac:spMkLst>
            <pc:docMk/>
            <pc:sldMk cId="3373369661" sldId="397"/>
            <ac:spMk id="61" creationId="{F0AD1C2A-A3EA-45C7-866D-78B045D417EC}"/>
          </ac:spMkLst>
        </pc:spChg>
        <pc:spChg chg="mod">
          <ac:chgData name="Havur Giray" userId="c552bb00-ceec-4edf-9e51-7d9ce2c89393" providerId="ADAL" clId="{64F4694F-1AB6-4479-9D55-175F7DF81AF9}" dt="2022-09-29T14:38:15.830" v="21072" actId="20577"/>
          <ac:spMkLst>
            <pc:docMk/>
            <pc:sldMk cId="3373369661" sldId="397"/>
            <ac:spMk id="63" creationId="{AEF079E0-22DB-ED5B-68EE-88CAD7AD6098}"/>
          </ac:spMkLst>
        </pc:spChg>
        <pc:grpChg chg="del">
          <ac:chgData name="Havur Giray" userId="c552bb00-ceec-4edf-9e51-7d9ce2c89393" providerId="ADAL" clId="{64F4694F-1AB6-4479-9D55-175F7DF81AF9}" dt="2022-09-29T14:31:42.273" v="20560" actId="478"/>
          <ac:grpSpMkLst>
            <pc:docMk/>
            <pc:sldMk cId="3373369661" sldId="397"/>
            <ac:grpSpMk id="35" creationId="{F331569B-457D-6D97-87A8-444F83BE4F92}"/>
          </ac:grpSpMkLst>
        </pc:grpChg>
        <pc:grpChg chg="del">
          <ac:chgData name="Havur Giray" userId="c552bb00-ceec-4edf-9e51-7d9ce2c89393" providerId="ADAL" clId="{64F4694F-1AB6-4479-9D55-175F7DF81AF9}" dt="2022-09-29T14:31:42.273" v="20560" actId="478"/>
          <ac:grpSpMkLst>
            <pc:docMk/>
            <pc:sldMk cId="3373369661" sldId="397"/>
            <ac:grpSpMk id="48" creationId="{2DFBD381-4BC7-126D-1E19-C6F53996198A}"/>
          </ac:grpSpMkLst>
        </pc:grpChg>
        <pc:graphicFrameChg chg="del">
          <ac:chgData name="Havur Giray" userId="c552bb00-ceec-4edf-9e51-7d9ce2c89393" providerId="ADAL" clId="{64F4694F-1AB6-4479-9D55-175F7DF81AF9}" dt="2022-09-29T14:31:42.273" v="20560" actId="478"/>
          <ac:graphicFrameMkLst>
            <pc:docMk/>
            <pc:sldMk cId="3373369661" sldId="397"/>
            <ac:graphicFrameMk id="47" creationId="{694C124E-28CB-5D2E-D969-EEDD444C6F22}"/>
          </ac:graphicFrameMkLst>
        </pc:graphicFrameChg>
        <pc:picChg chg="del">
          <ac:chgData name="Havur Giray" userId="c552bb00-ceec-4edf-9e51-7d9ce2c89393" providerId="ADAL" clId="{64F4694F-1AB6-4479-9D55-175F7DF81AF9}" dt="2022-09-29T14:31:42.273" v="20560" actId="478"/>
          <ac:picMkLst>
            <pc:docMk/>
            <pc:sldMk cId="3373369661" sldId="397"/>
            <ac:picMk id="52" creationId="{174B7C43-B4E7-D66D-E9B8-1839E3572198}"/>
          </ac:picMkLst>
        </pc:picChg>
        <pc:picChg chg="del">
          <ac:chgData name="Havur Giray" userId="c552bb00-ceec-4edf-9e51-7d9ce2c89393" providerId="ADAL" clId="{64F4694F-1AB6-4479-9D55-175F7DF81AF9}" dt="2022-09-29T14:31:42.273" v="20560" actId="478"/>
          <ac:picMkLst>
            <pc:docMk/>
            <pc:sldMk cId="3373369661" sldId="397"/>
            <ac:picMk id="53" creationId="{9937A5EF-62FB-4C79-317A-F8A4F2B0E257}"/>
          </ac:picMkLst>
        </pc:picChg>
        <pc:picChg chg="del">
          <ac:chgData name="Havur Giray" userId="c552bb00-ceec-4edf-9e51-7d9ce2c89393" providerId="ADAL" clId="{64F4694F-1AB6-4479-9D55-175F7DF81AF9}" dt="2022-09-29T14:31:42.273" v="20560" actId="478"/>
          <ac:picMkLst>
            <pc:docMk/>
            <pc:sldMk cId="3373369661" sldId="397"/>
            <ac:picMk id="54" creationId="{5BA843F8-103D-7F20-74F9-61930BE6AF58}"/>
          </ac:picMkLst>
        </pc:picChg>
        <pc:picChg chg="del">
          <ac:chgData name="Havur Giray" userId="c552bb00-ceec-4edf-9e51-7d9ce2c89393" providerId="ADAL" clId="{64F4694F-1AB6-4479-9D55-175F7DF81AF9}" dt="2022-09-29T14:31:42.273" v="20560" actId="478"/>
          <ac:picMkLst>
            <pc:docMk/>
            <pc:sldMk cId="3373369661" sldId="397"/>
            <ac:picMk id="55" creationId="{95B4D722-B467-E9BE-0504-9856CBD34499}"/>
          </ac:picMkLst>
        </pc:picChg>
      </pc:sldChg>
      <pc:sldMasterChg chg="addSp delSp modSp mod modSldLayout">
        <pc:chgData name="Havur Giray" userId="c552bb00-ceec-4edf-9e51-7d9ce2c89393" providerId="ADAL" clId="{64F4694F-1AB6-4479-9D55-175F7DF81AF9}" dt="2022-09-13T10:02:24.228" v="20192"/>
        <pc:sldMasterMkLst>
          <pc:docMk/>
          <pc:sldMasterMk cId="0" sldId="2147483659"/>
        </pc:sldMasterMkLst>
        <pc:spChg chg="add mod">
          <ac:chgData name="Havur Giray" userId="c552bb00-ceec-4edf-9e51-7d9ce2c89393" providerId="ADAL" clId="{64F4694F-1AB6-4479-9D55-175F7DF81AF9}" dt="2022-09-13T10:02:16.671" v="20182"/>
          <ac:spMkLst>
            <pc:docMk/>
            <pc:sldMasterMk cId="0" sldId="2147483659"/>
            <ac:spMk id="4" creationId="{62C954EA-F513-7E8B-39EC-82B9DA1F53BF}"/>
          </ac:spMkLst>
        </pc:spChg>
        <pc:spChg chg="mod">
          <ac:chgData name="Havur Giray" userId="c552bb00-ceec-4edf-9e51-7d9ce2c89393" providerId="ADAL" clId="{64F4694F-1AB6-4479-9D55-175F7DF81AF9}" dt="2022-09-12T22:45:44.649" v="10344" actId="15"/>
          <ac:spMkLst>
            <pc:docMk/>
            <pc:sldMasterMk cId="0" sldId="2147483659"/>
            <ac:spMk id="7" creationId="{00000000-0000-0000-0000-000000000000}"/>
          </ac:spMkLst>
        </pc:spChg>
        <pc:spChg chg="del">
          <ac:chgData name="Havur Giray" userId="c552bb00-ceec-4edf-9e51-7d9ce2c89393" providerId="ADAL" clId="{64F4694F-1AB6-4479-9D55-175F7DF81AF9}" dt="2022-09-13T10:02:16.466" v="20181" actId="478"/>
          <ac:spMkLst>
            <pc:docMk/>
            <pc:sldMasterMk cId="0" sldId="2147483659"/>
            <ac:spMk id="8" creationId="{00000000-0000-0000-0000-000000000000}"/>
          </ac:spMkLst>
        </pc:spChg>
        <pc:picChg chg="add del">
          <ac:chgData name="Havur Giray" userId="c552bb00-ceec-4edf-9e51-7d9ce2c89393" providerId="ADAL" clId="{64F4694F-1AB6-4479-9D55-175F7DF81AF9}" dt="2022-09-11T11:59:34.918" v="3206" actId="21"/>
          <ac:picMkLst>
            <pc:docMk/>
            <pc:sldMasterMk cId="0" sldId="2147483659"/>
            <ac:picMk id="3" creationId="{B964C7A3-5DCE-AAF0-4E9F-69A0A498ECFF}"/>
          </ac:picMkLst>
        </pc:picChg>
        <pc:picChg chg="del mod">
          <ac:chgData name="Havur Giray" userId="c552bb00-ceec-4edf-9e51-7d9ce2c89393" providerId="ADAL" clId="{64F4694F-1AB6-4479-9D55-175F7DF81AF9}" dt="2022-09-12T22:45:20.913" v="10324" actId="478"/>
          <ac:picMkLst>
            <pc:docMk/>
            <pc:sldMasterMk cId="0" sldId="2147483659"/>
            <ac:picMk id="9" creationId="{00000000-0000-0000-0000-000000000000}"/>
          </ac:picMkLst>
        </pc:picChg>
        <pc:sldLayoutChg chg="addSp delSp modSp mod setBg">
          <pc:chgData name="Havur Giray" userId="c552bb00-ceec-4edf-9e51-7d9ce2c89393" providerId="ADAL" clId="{64F4694F-1AB6-4479-9D55-175F7DF81AF9}" dt="2022-09-13T10:02:08.914" v="20180" actId="1037"/>
          <pc:sldLayoutMkLst>
            <pc:docMk/>
            <pc:sldMasterMk cId="0" sldId="2147483659"/>
            <pc:sldLayoutMk cId="0" sldId="2147483648"/>
          </pc:sldLayoutMkLst>
          <pc:spChg chg="add del">
            <ac:chgData name="Havur Giray" userId="c552bb00-ceec-4edf-9e51-7d9ce2c89393" providerId="ADAL" clId="{64F4694F-1AB6-4479-9D55-175F7DF81AF9}" dt="2022-09-11T13:05:59.098" v="5117" actId="478"/>
            <ac:spMkLst>
              <pc:docMk/>
              <pc:sldMasterMk cId="0" sldId="2147483659"/>
              <pc:sldLayoutMk cId="0" sldId="2147483648"/>
              <ac:spMk id="4" creationId="{DE5EF1C1-5812-3680-7237-418297CD7E6C}"/>
            </ac:spMkLst>
          </pc:spChg>
          <pc:spChg chg="add mod ord">
            <ac:chgData name="Havur Giray" userId="c552bb00-ceec-4edf-9e51-7d9ce2c89393" providerId="ADAL" clId="{64F4694F-1AB6-4479-9D55-175F7DF81AF9}" dt="2022-09-11T12:46:44.892" v="4683" actId="207"/>
            <ac:spMkLst>
              <pc:docMk/>
              <pc:sldMasterMk cId="0" sldId="2147483659"/>
              <pc:sldLayoutMk cId="0" sldId="2147483648"/>
              <ac:spMk id="7" creationId="{9AB9F7E7-0329-AA71-A4A9-9A9C9315BC1C}"/>
            </ac:spMkLst>
          </pc:spChg>
          <pc:spChg chg="add del mod">
            <ac:chgData name="Havur Giray" userId="c552bb00-ceec-4edf-9e51-7d9ce2c89393" providerId="ADAL" clId="{64F4694F-1AB6-4479-9D55-175F7DF81AF9}" dt="2022-09-11T16:00:37.857" v="8796"/>
            <ac:spMkLst>
              <pc:docMk/>
              <pc:sldMasterMk cId="0" sldId="2147483659"/>
              <pc:sldLayoutMk cId="0" sldId="2147483648"/>
              <ac:spMk id="8" creationId="{4D154492-49E9-7954-FDDE-920841C8464B}"/>
            </ac:spMkLst>
          </pc:spChg>
          <pc:spChg chg="add mod">
            <ac:chgData name="Havur Giray" userId="c552bb00-ceec-4edf-9e51-7d9ce2c89393" providerId="ADAL" clId="{64F4694F-1AB6-4479-9D55-175F7DF81AF9}" dt="2022-09-13T10:02:08.914" v="20180" actId="1037"/>
            <ac:spMkLst>
              <pc:docMk/>
              <pc:sldMasterMk cId="0" sldId="2147483659"/>
              <pc:sldLayoutMk cId="0" sldId="2147483648"/>
              <ac:spMk id="9" creationId="{528218E7-0B70-ECB6-3644-D94CE1DAFB12}"/>
            </ac:spMkLst>
          </pc:spChg>
          <pc:spChg chg="del mod">
            <ac:chgData name="Havur Giray" userId="c552bb00-ceec-4edf-9e51-7d9ce2c89393" providerId="ADAL" clId="{64F4694F-1AB6-4479-9D55-175F7DF81AF9}" dt="2022-09-11T15:59:47.071" v="8756" actId="478"/>
            <ac:spMkLst>
              <pc:docMk/>
              <pc:sldMasterMk cId="0" sldId="2147483659"/>
              <pc:sldLayoutMk cId="0" sldId="2147483648"/>
              <ac:spMk id="13" creationId="{00000000-0000-0000-0000-000000000000}"/>
            </ac:spMkLst>
          </pc:spChg>
          <pc:picChg chg="add mod">
            <ac:chgData name="Havur Giray" userId="c552bb00-ceec-4edf-9e51-7d9ce2c89393" providerId="ADAL" clId="{64F4694F-1AB6-4479-9D55-175F7DF81AF9}" dt="2022-09-11T12:43:02.745" v="4631" actId="1037"/>
            <ac:picMkLst>
              <pc:docMk/>
              <pc:sldMasterMk cId="0" sldId="2147483659"/>
              <pc:sldLayoutMk cId="0" sldId="2147483648"/>
              <ac:picMk id="3" creationId="{903F0EA2-EE72-D082-DBFF-E37185A6CFFF}"/>
            </ac:picMkLst>
          </pc:picChg>
          <pc:picChg chg="add mod">
            <ac:chgData name="Havur Giray" userId="c552bb00-ceec-4edf-9e51-7d9ce2c89393" providerId="ADAL" clId="{64F4694F-1AB6-4479-9D55-175F7DF81AF9}" dt="2022-09-11T12:42:41.356" v="4603" actId="1037"/>
            <ac:picMkLst>
              <pc:docMk/>
              <pc:sldMasterMk cId="0" sldId="2147483659"/>
              <pc:sldLayoutMk cId="0" sldId="2147483648"/>
              <ac:picMk id="6" creationId="{70972F9E-3CFE-3DF9-EDAD-5B836B3CEA8A}"/>
            </ac:picMkLst>
          </pc:picChg>
        </pc:sldLayoutChg>
        <pc:sldLayoutChg chg="addSp delSp modSp mod">
          <pc:chgData name="Havur Giray" userId="c552bb00-ceec-4edf-9e51-7d9ce2c89393" providerId="ADAL" clId="{64F4694F-1AB6-4479-9D55-175F7DF81AF9}" dt="2022-09-13T10:02:18.124" v="20183"/>
          <pc:sldLayoutMkLst>
            <pc:docMk/>
            <pc:sldMasterMk cId="0" sldId="2147483659"/>
            <pc:sldLayoutMk cId="0" sldId="2147483649"/>
          </pc:sldLayoutMkLst>
          <pc:spChg chg="add del">
            <ac:chgData name="Havur Giray" userId="c552bb00-ceec-4edf-9e51-7d9ce2c89393" providerId="ADAL" clId="{64F4694F-1AB6-4479-9D55-175F7DF81AF9}" dt="2022-09-11T13:05:57.321" v="5116" actId="478"/>
            <ac:spMkLst>
              <pc:docMk/>
              <pc:sldMasterMk cId="0" sldId="2147483659"/>
              <pc:sldLayoutMk cId="0" sldId="2147483649"/>
              <ac:spMk id="5" creationId="{3FECB1D9-2294-E477-C5AC-15844437EF57}"/>
            </ac:spMkLst>
          </pc:spChg>
          <pc:spChg chg="add mod ord">
            <ac:chgData name="Havur Giray" userId="c552bb00-ceec-4edf-9e51-7d9ce2c89393" providerId="ADAL" clId="{64F4694F-1AB6-4479-9D55-175F7DF81AF9}" dt="2022-09-11T12:46:50.895" v="4684" actId="207"/>
            <ac:spMkLst>
              <pc:docMk/>
              <pc:sldMasterMk cId="0" sldId="2147483659"/>
              <pc:sldLayoutMk cId="0" sldId="2147483649"/>
              <ac:spMk id="11" creationId="{2C60B9B2-5260-55CF-212E-87D0EFEA799F}"/>
            </ac:spMkLst>
          </pc:spChg>
          <pc:spChg chg="add del mod">
            <ac:chgData name="Havur Giray" userId="c552bb00-ceec-4edf-9e51-7d9ce2c89393" providerId="ADAL" clId="{64F4694F-1AB6-4479-9D55-175F7DF81AF9}" dt="2022-09-11T16:57:31.793" v="9301" actId="478"/>
            <ac:spMkLst>
              <pc:docMk/>
              <pc:sldMasterMk cId="0" sldId="2147483659"/>
              <pc:sldLayoutMk cId="0" sldId="2147483649"/>
              <ac:spMk id="12" creationId="{E3285623-8439-63EE-1A6A-30E7192A6FB4}"/>
            </ac:spMkLst>
          </pc:spChg>
          <pc:spChg chg="add del mod">
            <ac:chgData name="Havur Giray" userId="c552bb00-ceec-4edf-9e51-7d9ce2c89393" providerId="ADAL" clId="{64F4694F-1AB6-4479-9D55-175F7DF81AF9}" dt="2022-09-11T16:00:37.722" v="8794"/>
            <ac:spMkLst>
              <pc:docMk/>
              <pc:sldMasterMk cId="0" sldId="2147483659"/>
              <pc:sldLayoutMk cId="0" sldId="2147483649"/>
              <ac:spMk id="13" creationId="{BE021F5E-3F06-27F8-A804-EDC2F74751B5}"/>
            </ac:spMkLst>
          </pc:spChg>
          <pc:spChg chg="add mod">
            <ac:chgData name="Havur Giray" userId="c552bb00-ceec-4edf-9e51-7d9ce2c89393" providerId="ADAL" clId="{64F4694F-1AB6-4479-9D55-175F7DF81AF9}" dt="2022-09-13T10:02:18.124" v="20183"/>
            <ac:spMkLst>
              <pc:docMk/>
              <pc:sldMasterMk cId="0" sldId="2147483659"/>
              <pc:sldLayoutMk cId="0" sldId="2147483649"/>
              <ac:spMk id="14" creationId="{74FE5F09-5798-3D8C-1F95-CAAF60B138D1}"/>
            </ac:spMkLst>
          </pc:spChg>
          <pc:spChg chg="del">
            <ac:chgData name="Havur Giray" userId="c552bb00-ceec-4edf-9e51-7d9ce2c89393" providerId="ADAL" clId="{64F4694F-1AB6-4479-9D55-175F7DF81AF9}" dt="2022-09-11T15:57:59.341" v="8714" actId="478"/>
            <ac:spMkLst>
              <pc:docMk/>
              <pc:sldMasterMk cId="0" sldId="2147483659"/>
              <pc:sldLayoutMk cId="0" sldId="2147483649"/>
              <ac:spMk id="16" creationId="{00000000-0000-0000-0000-000000000000}"/>
            </ac:spMkLst>
          </pc:spChg>
          <pc:picChg chg="add del">
            <ac:chgData name="Havur Giray" userId="c552bb00-ceec-4edf-9e51-7d9ce2c89393" providerId="ADAL" clId="{64F4694F-1AB6-4479-9D55-175F7DF81AF9}" dt="2022-09-11T12:43:07.262" v="4632" actId="478"/>
            <ac:picMkLst>
              <pc:docMk/>
              <pc:sldMasterMk cId="0" sldId="2147483659"/>
              <pc:sldLayoutMk cId="0" sldId="2147483649"/>
              <ac:picMk id="3" creationId="{5D56DB73-241C-91DE-9058-9EF972B4178A}"/>
            </ac:picMkLst>
          </pc:picChg>
          <pc:picChg chg="add">
            <ac:chgData name="Havur Giray" userId="c552bb00-ceec-4edf-9e51-7d9ce2c89393" providerId="ADAL" clId="{64F4694F-1AB6-4479-9D55-175F7DF81AF9}" dt="2022-09-11T12:43:07.378" v="4633" actId="22"/>
            <ac:picMkLst>
              <pc:docMk/>
              <pc:sldMasterMk cId="0" sldId="2147483659"/>
              <pc:sldLayoutMk cId="0" sldId="2147483649"/>
              <ac:picMk id="7" creationId="{E395CBF6-132D-2438-1EA0-D737EACD553F}"/>
            </ac:picMkLst>
          </pc:picChg>
          <pc:picChg chg="add">
            <ac:chgData name="Havur Giray" userId="c552bb00-ceec-4edf-9e51-7d9ce2c89393" providerId="ADAL" clId="{64F4694F-1AB6-4479-9D55-175F7DF81AF9}" dt="2022-09-11T12:43:07.378" v="4633" actId="22"/>
            <ac:picMkLst>
              <pc:docMk/>
              <pc:sldMasterMk cId="0" sldId="2147483659"/>
              <pc:sldLayoutMk cId="0" sldId="2147483649"/>
              <ac:picMk id="9" creationId="{4565D965-7FE3-5B72-8B50-BBA150A894E1}"/>
            </ac:picMkLst>
          </pc:picChg>
        </pc:sldLayoutChg>
        <pc:sldLayoutChg chg="addSp delSp modSp mod">
          <pc:chgData name="Havur Giray" userId="c552bb00-ceec-4edf-9e51-7d9ce2c89393" providerId="ADAL" clId="{64F4694F-1AB6-4479-9D55-175F7DF81AF9}" dt="2022-09-13T10:02:18.914" v="20184"/>
          <pc:sldLayoutMkLst>
            <pc:docMk/>
            <pc:sldMasterMk cId="0" sldId="2147483659"/>
            <pc:sldLayoutMk cId="0" sldId="2147483650"/>
          </pc:sldLayoutMkLst>
          <pc:spChg chg="add del">
            <ac:chgData name="Havur Giray" userId="c552bb00-ceec-4edf-9e51-7d9ce2c89393" providerId="ADAL" clId="{64F4694F-1AB6-4479-9D55-175F7DF81AF9}" dt="2022-09-11T12:03:55.344" v="3334" actId="22"/>
            <ac:spMkLst>
              <pc:docMk/>
              <pc:sldMasterMk cId="0" sldId="2147483659"/>
              <pc:sldLayoutMk cId="0" sldId="2147483650"/>
              <ac:spMk id="5" creationId="{F9B97334-B652-7397-F723-D4CB58298399}"/>
            </ac:spMkLst>
          </pc:spChg>
          <pc:spChg chg="add del">
            <ac:chgData name="Havur Giray" userId="c552bb00-ceec-4edf-9e51-7d9ce2c89393" providerId="ADAL" clId="{64F4694F-1AB6-4479-9D55-175F7DF81AF9}" dt="2022-09-11T13:05:55.499" v="5115" actId="478"/>
            <ac:spMkLst>
              <pc:docMk/>
              <pc:sldMasterMk cId="0" sldId="2147483659"/>
              <pc:sldLayoutMk cId="0" sldId="2147483650"/>
              <ac:spMk id="7" creationId="{2A85A4E0-35CC-01AE-DC39-282BCBC01BAF}"/>
            </ac:spMkLst>
          </pc:spChg>
          <pc:spChg chg="add mod ord">
            <ac:chgData name="Havur Giray" userId="c552bb00-ceec-4edf-9e51-7d9ce2c89393" providerId="ADAL" clId="{64F4694F-1AB6-4479-9D55-175F7DF81AF9}" dt="2022-09-11T12:46:56.855" v="4685" actId="207"/>
            <ac:spMkLst>
              <pc:docMk/>
              <pc:sldMasterMk cId="0" sldId="2147483659"/>
              <pc:sldLayoutMk cId="0" sldId="2147483650"/>
              <ac:spMk id="13" creationId="{22D03744-B266-9CDB-C6FE-169BADE96B57}"/>
            </ac:spMkLst>
          </pc:spChg>
          <pc:spChg chg="add del mod">
            <ac:chgData name="Havur Giray" userId="c552bb00-ceec-4edf-9e51-7d9ce2c89393" providerId="ADAL" clId="{64F4694F-1AB6-4479-9D55-175F7DF81AF9}" dt="2022-09-11T16:57:33.351" v="9302" actId="478"/>
            <ac:spMkLst>
              <pc:docMk/>
              <pc:sldMasterMk cId="0" sldId="2147483659"/>
              <pc:sldLayoutMk cId="0" sldId="2147483650"/>
              <ac:spMk id="14" creationId="{17607D48-9850-3FE3-E74E-3AC27582AC44}"/>
            </ac:spMkLst>
          </pc:spChg>
          <pc:spChg chg="add del mod">
            <ac:chgData name="Havur Giray" userId="c552bb00-ceec-4edf-9e51-7d9ce2c89393" providerId="ADAL" clId="{64F4694F-1AB6-4479-9D55-175F7DF81AF9}" dt="2022-09-11T16:00:36.961" v="8792"/>
            <ac:spMkLst>
              <pc:docMk/>
              <pc:sldMasterMk cId="0" sldId="2147483659"/>
              <pc:sldLayoutMk cId="0" sldId="2147483650"/>
              <ac:spMk id="15" creationId="{E33049A9-F5DE-B2ED-814D-940FC877E28C}"/>
            </ac:spMkLst>
          </pc:spChg>
          <pc:spChg chg="add mod">
            <ac:chgData name="Havur Giray" userId="c552bb00-ceec-4edf-9e51-7d9ce2c89393" providerId="ADAL" clId="{64F4694F-1AB6-4479-9D55-175F7DF81AF9}" dt="2022-09-13T10:02:18.914" v="20184"/>
            <ac:spMkLst>
              <pc:docMk/>
              <pc:sldMasterMk cId="0" sldId="2147483659"/>
              <pc:sldLayoutMk cId="0" sldId="2147483650"/>
              <ac:spMk id="16" creationId="{52422812-1694-56AC-23AE-FD2542FA6FE3}"/>
            </ac:spMkLst>
          </pc:spChg>
          <pc:spChg chg="mod">
            <ac:chgData name="Havur Giray" userId="c552bb00-ceec-4edf-9e51-7d9ce2c89393" providerId="ADAL" clId="{64F4694F-1AB6-4479-9D55-175F7DF81AF9}" dt="2022-09-12T22:45:09.625" v="10321" actId="15"/>
            <ac:spMkLst>
              <pc:docMk/>
              <pc:sldMasterMk cId="0" sldId="2147483659"/>
              <pc:sldLayoutMk cId="0" sldId="2147483650"/>
              <ac:spMk id="19" creationId="{00000000-0000-0000-0000-000000000000}"/>
            </ac:spMkLst>
          </pc:spChg>
          <pc:spChg chg="del">
            <ac:chgData name="Havur Giray" userId="c552bb00-ceec-4edf-9e51-7d9ce2c89393" providerId="ADAL" clId="{64F4694F-1AB6-4479-9D55-175F7DF81AF9}" dt="2022-09-11T15:58:02.697" v="8716" actId="478"/>
            <ac:spMkLst>
              <pc:docMk/>
              <pc:sldMasterMk cId="0" sldId="2147483659"/>
              <pc:sldLayoutMk cId="0" sldId="2147483650"/>
              <ac:spMk id="20" creationId="{00000000-0000-0000-0000-000000000000}"/>
            </ac:spMkLst>
          </pc:spChg>
          <pc:picChg chg="add del">
            <ac:chgData name="Havur Giray" userId="c552bb00-ceec-4edf-9e51-7d9ce2c89393" providerId="ADAL" clId="{64F4694F-1AB6-4479-9D55-175F7DF81AF9}" dt="2022-09-11T12:43:09.783" v="4634" actId="478"/>
            <ac:picMkLst>
              <pc:docMk/>
              <pc:sldMasterMk cId="0" sldId="2147483659"/>
              <pc:sldLayoutMk cId="0" sldId="2147483650"/>
              <ac:picMk id="3" creationId="{C6C9B9CB-78C8-5497-122D-2A3BB45253FA}"/>
            </ac:picMkLst>
          </pc:picChg>
          <pc:picChg chg="add">
            <ac:chgData name="Havur Giray" userId="c552bb00-ceec-4edf-9e51-7d9ce2c89393" providerId="ADAL" clId="{64F4694F-1AB6-4479-9D55-175F7DF81AF9}" dt="2022-09-11T12:43:09.903" v="4635" actId="22"/>
            <ac:picMkLst>
              <pc:docMk/>
              <pc:sldMasterMk cId="0" sldId="2147483659"/>
              <pc:sldLayoutMk cId="0" sldId="2147483650"/>
              <ac:picMk id="9" creationId="{791B7AB3-D00E-2ED0-4DBC-D8956F05FCC0}"/>
            </ac:picMkLst>
          </pc:picChg>
          <pc:picChg chg="add">
            <ac:chgData name="Havur Giray" userId="c552bb00-ceec-4edf-9e51-7d9ce2c89393" providerId="ADAL" clId="{64F4694F-1AB6-4479-9D55-175F7DF81AF9}" dt="2022-09-11T12:43:09.903" v="4635" actId="22"/>
            <ac:picMkLst>
              <pc:docMk/>
              <pc:sldMasterMk cId="0" sldId="2147483659"/>
              <pc:sldLayoutMk cId="0" sldId="2147483650"/>
              <ac:picMk id="11" creationId="{A5EC0DF2-EA46-C87E-3612-77A54E19DF8A}"/>
            </ac:picMkLst>
          </pc:picChg>
        </pc:sldLayoutChg>
        <pc:sldLayoutChg chg="addSp delSp modSp mod">
          <pc:chgData name="Havur Giray" userId="c552bb00-ceec-4edf-9e51-7d9ce2c89393" providerId="ADAL" clId="{64F4694F-1AB6-4479-9D55-175F7DF81AF9}" dt="2022-09-13T10:02:19.774" v="20185"/>
          <pc:sldLayoutMkLst>
            <pc:docMk/>
            <pc:sldMasterMk cId="0" sldId="2147483659"/>
            <pc:sldLayoutMk cId="0" sldId="2147483651"/>
          </pc:sldLayoutMkLst>
          <pc:spChg chg="add del">
            <ac:chgData name="Havur Giray" userId="c552bb00-ceec-4edf-9e51-7d9ce2c89393" providerId="ADAL" clId="{64F4694F-1AB6-4479-9D55-175F7DF81AF9}" dt="2022-09-11T13:05:54.239" v="5114" actId="478"/>
            <ac:spMkLst>
              <pc:docMk/>
              <pc:sldMasterMk cId="0" sldId="2147483659"/>
              <pc:sldLayoutMk cId="0" sldId="2147483651"/>
              <ac:spMk id="5" creationId="{F4242175-A919-D8DD-109E-3C710F8E4EE5}"/>
            </ac:spMkLst>
          </pc:spChg>
          <pc:spChg chg="add mod ord">
            <ac:chgData name="Havur Giray" userId="c552bb00-ceec-4edf-9e51-7d9ce2c89393" providerId="ADAL" clId="{64F4694F-1AB6-4479-9D55-175F7DF81AF9}" dt="2022-09-11T13:05:12.005" v="5099" actId="207"/>
            <ac:spMkLst>
              <pc:docMk/>
              <pc:sldMasterMk cId="0" sldId="2147483659"/>
              <pc:sldLayoutMk cId="0" sldId="2147483651"/>
              <ac:spMk id="11" creationId="{F7B701BE-5036-A96A-3A23-A02911E1DA7B}"/>
            </ac:spMkLst>
          </pc:spChg>
          <pc:spChg chg="add del mod">
            <ac:chgData name="Havur Giray" userId="c552bb00-ceec-4edf-9e51-7d9ce2c89393" providerId="ADAL" clId="{64F4694F-1AB6-4479-9D55-175F7DF81AF9}" dt="2022-09-11T16:57:34.820" v="9303" actId="478"/>
            <ac:spMkLst>
              <pc:docMk/>
              <pc:sldMasterMk cId="0" sldId="2147483659"/>
              <pc:sldLayoutMk cId="0" sldId="2147483651"/>
              <ac:spMk id="12" creationId="{BDB85051-25B8-889A-D760-4A000167C52E}"/>
            </ac:spMkLst>
          </pc:spChg>
          <pc:spChg chg="add del mod">
            <ac:chgData name="Havur Giray" userId="c552bb00-ceec-4edf-9e51-7d9ce2c89393" providerId="ADAL" clId="{64F4694F-1AB6-4479-9D55-175F7DF81AF9}" dt="2022-09-11T16:00:36.398" v="8790"/>
            <ac:spMkLst>
              <pc:docMk/>
              <pc:sldMasterMk cId="0" sldId="2147483659"/>
              <pc:sldLayoutMk cId="0" sldId="2147483651"/>
              <ac:spMk id="13" creationId="{17582830-74C6-6388-585D-B75932AACD48}"/>
            </ac:spMkLst>
          </pc:spChg>
          <pc:spChg chg="add mod">
            <ac:chgData name="Havur Giray" userId="c552bb00-ceec-4edf-9e51-7d9ce2c89393" providerId="ADAL" clId="{64F4694F-1AB6-4479-9D55-175F7DF81AF9}" dt="2022-09-13T10:02:19.774" v="20185"/>
            <ac:spMkLst>
              <pc:docMk/>
              <pc:sldMasterMk cId="0" sldId="2147483659"/>
              <pc:sldLayoutMk cId="0" sldId="2147483651"/>
              <ac:spMk id="14" creationId="{4F97F065-52B1-86BD-01E4-CCB9AD2EB348}"/>
            </ac:spMkLst>
          </pc:spChg>
          <pc:spChg chg="del">
            <ac:chgData name="Havur Giray" userId="c552bb00-ceec-4edf-9e51-7d9ce2c89393" providerId="ADAL" clId="{64F4694F-1AB6-4479-9D55-175F7DF81AF9}" dt="2022-09-11T15:58:06.204" v="8718" actId="478"/>
            <ac:spMkLst>
              <pc:docMk/>
              <pc:sldMasterMk cId="0" sldId="2147483659"/>
              <pc:sldLayoutMk cId="0" sldId="2147483651"/>
              <ac:spMk id="25" creationId="{00000000-0000-0000-0000-000000000000}"/>
            </ac:spMkLst>
          </pc:spChg>
          <pc:picChg chg="add del">
            <ac:chgData name="Havur Giray" userId="c552bb00-ceec-4edf-9e51-7d9ce2c89393" providerId="ADAL" clId="{64F4694F-1AB6-4479-9D55-175F7DF81AF9}" dt="2022-09-11T12:43:12.797" v="4636" actId="478"/>
            <ac:picMkLst>
              <pc:docMk/>
              <pc:sldMasterMk cId="0" sldId="2147483659"/>
              <pc:sldLayoutMk cId="0" sldId="2147483651"/>
              <ac:picMk id="3" creationId="{FBD1F38F-5CB9-D2F4-4CF6-6AE5B612743E}"/>
            </ac:picMkLst>
          </pc:picChg>
          <pc:picChg chg="add">
            <ac:chgData name="Havur Giray" userId="c552bb00-ceec-4edf-9e51-7d9ce2c89393" providerId="ADAL" clId="{64F4694F-1AB6-4479-9D55-175F7DF81AF9}" dt="2022-09-11T12:43:12.890" v="4637" actId="22"/>
            <ac:picMkLst>
              <pc:docMk/>
              <pc:sldMasterMk cId="0" sldId="2147483659"/>
              <pc:sldLayoutMk cId="0" sldId="2147483651"/>
              <ac:picMk id="7" creationId="{9B740310-D433-D377-19AE-D35072A308AF}"/>
            </ac:picMkLst>
          </pc:picChg>
          <pc:picChg chg="add">
            <ac:chgData name="Havur Giray" userId="c552bb00-ceec-4edf-9e51-7d9ce2c89393" providerId="ADAL" clId="{64F4694F-1AB6-4479-9D55-175F7DF81AF9}" dt="2022-09-11T12:43:12.890" v="4637" actId="22"/>
            <ac:picMkLst>
              <pc:docMk/>
              <pc:sldMasterMk cId="0" sldId="2147483659"/>
              <pc:sldLayoutMk cId="0" sldId="2147483651"/>
              <ac:picMk id="9" creationId="{1B967A09-19F3-4686-8EB0-FF93F0A53747}"/>
            </ac:picMkLst>
          </pc:picChg>
        </pc:sldLayoutChg>
        <pc:sldLayoutChg chg="addSp delSp modSp mod">
          <pc:chgData name="Havur Giray" userId="c552bb00-ceec-4edf-9e51-7d9ce2c89393" providerId="ADAL" clId="{64F4694F-1AB6-4479-9D55-175F7DF81AF9}" dt="2022-09-13T10:02:20.330" v="20186"/>
          <pc:sldLayoutMkLst>
            <pc:docMk/>
            <pc:sldMasterMk cId="0" sldId="2147483659"/>
            <pc:sldLayoutMk cId="0" sldId="2147483652"/>
          </pc:sldLayoutMkLst>
          <pc:spChg chg="add del">
            <ac:chgData name="Havur Giray" userId="c552bb00-ceec-4edf-9e51-7d9ce2c89393" providerId="ADAL" clId="{64F4694F-1AB6-4479-9D55-175F7DF81AF9}" dt="2022-09-11T13:05:52.416" v="5113" actId="478"/>
            <ac:spMkLst>
              <pc:docMk/>
              <pc:sldMasterMk cId="0" sldId="2147483659"/>
              <pc:sldLayoutMk cId="0" sldId="2147483652"/>
              <ac:spMk id="5" creationId="{CE2B90E6-6AD9-434D-D78C-35113762685D}"/>
            </ac:spMkLst>
          </pc:spChg>
          <pc:spChg chg="add mod ord">
            <ac:chgData name="Havur Giray" userId="c552bb00-ceec-4edf-9e51-7d9ce2c89393" providerId="ADAL" clId="{64F4694F-1AB6-4479-9D55-175F7DF81AF9}" dt="2022-09-11T13:05:16.687" v="5100" actId="207"/>
            <ac:spMkLst>
              <pc:docMk/>
              <pc:sldMasterMk cId="0" sldId="2147483659"/>
              <pc:sldLayoutMk cId="0" sldId="2147483652"/>
              <ac:spMk id="11" creationId="{8A8E4281-8B48-777F-38E3-07B620C94FEE}"/>
            </ac:spMkLst>
          </pc:spChg>
          <pc:spChg chg="add del mod">
            <ac:chgData name="Havur Giray" userId="c552bb00-ceec-4edf-9e51-7d9ce2c89393" providerId="ADAL" clId="{64F4694F-1AB6-4479-9D55-175F7DF81AF9}" dt="2022-09-11T16:00:35.487" v="8788"/>
            <ac:spMkLst>
              <pc:docMk/>
              <pc:sldMasterMk cId="0" sldId="2147483659"/>
              <pc:sldLayoutMk cId="0" sldId="2147483652"/>
              <ac:spMk id="12" creationId="{AE47543F-9020-96E6-454C-748A38D9934A}"/>
            </ac:spMkLst>
          </pc:spChg>
          <pc:spChg chg="add mod">
            <ac:chgData name="Havur Giray" userId="c552bb00-ceec-4edf-9e51-7d9ce2c89393" providerId="ADAL" clId="{64F4694F-1AB6-4479-9D55-175F7DF81AF9}" dt="2022-09-13T10:02:20.330" v="20186"/>
            <ac:spMkLst>
              <pc:docMk/>
              <pc:sldMasterMk cId="0" sldId="2147483659"/>
              <pc:sldLayoutMk cId="0" sldId="2147483652"/>
              <ac:spMk id="13" creationId="{7CF4B96D-38C4-F766-866C-AC728956E0E5}"/>
            </ac:spMkLst>
          </pc:spChg>
          <pc:spChg chg="add del">
            <ac:chgData name="Havur Giray" userId="c552bb00-ceec-4edf-9e51-7d9ce2c89393" providerId="ADAL" clId="{64F4694F-1AB6-4479-9D55-175F7DF81AF9}" dt="2022-09-11T16:57:36.900" v="9304" actId="478"/>
            <ac:spMkLst>
              <pc:docMk/>
              <pc:sldMasterMk cId="0" sldId="2147483659"/>
              <pc:sldLayoutMk cId="0" sldId="2147483652"/>
              <ac:spMk id="28" creationId="{00000000-0000-0000-0000-000000000000}"/>
            </ac:spMkLst>
          </pc:spChg>
          <pc:picChg chg="add del">
            <ac:chgData name="Havur Giray" userId="c552bb00-ceec-4edf-9e51-7d9ce2c89393" providerId="ADAL" clId="{64F4694F-1AB6-4479-9D55-175F7DF81AF9}" dt="2022-09-11T12:43:16.242" v="4638" actId="478"/>
            <ac:picMkLst>
              <pc:docMk/>
              <pc:sldMasterMk cId="0" sldId="2147483659"/>
              <pc:sldLayoutMk cId="0" sldId="2147483652"/>
              <ac:picMk id="3" creationId="{200C2E3C-CE8B-33B5-67FF-A928F002A009}"/>
            </ac:picMkLst>
          </pc:picChg>
          <pc:picChg chg="add">
            <ac:chgData name="Havur Giray" userId="c552bb00-ceec-4edf-9e51-7d9ce2c89393" providerId="ADAL" clId="{64F4694F-1AB6-4479-9D55-175F7DF81AF9}" dt="2022-09-11T12:43:16.347" v="4639" actId="22"/>
            <ac:picMkLst>
              <pc:docMk/>
              <pc:sldMasterMk cId="0" sldId="2147483659"/>
              <pc:sldLayoutMk cId="0" sldId="2147483652"/>
              <ac:picMk id="7" creationId="{C64C8DD6-71C1-79F6-6261-5C4CB52A5B97}"/>
            </ac:picMkLst>
          </pc:picChg>
          <pc:picChg chg="add">
            <ac:chgData name="Havur Giray" userId="c552bb00-ceec-4edf-9e51-7d9ce2c89393" providerId="ADAL" clId="{64F4694F-1AB6-4479-9D55-175F7DF81AF9}" dt="2022-09-11T12:43:16.347" v="4639" actId="22"/>
            <ac:picMkLst>
              <pc:docMk/>
              <pc:sldMasterMk cId="0" sldId="2147483659"/>
              <pc:sldLayoutMk cId="0" sldId="2147483652"/>
              <ac:picMk id="9" creationId="{23910772-C3DD-46E2-C0E5-464F79DFD705}"/>
            </ac:picMkLst>
          </pc:picChg>
        </pc:sldLayoutChg>
        <pc:sldLayoutChg chg="addSp delSp modSp mod">
          <pc:chgData name="Havur Giray" userId="c552bb00-ceec-4edf-9e51-7d9ce2c89393" providerId="ADAL" clId="{64F4694F-1AB6-4479-9D55-175F7DF81AF9}" dt="2022-09-13T10:02:20.839" v="20187"/>
          <pc:sldLayoutMkLst>
            <pc:docMk/>
            <pc:sldMasterMk cId="0" sldId="2147483659"/>
            <pc:sldLayoutMk cId="0" sldId="2147483653"/>
          </pc:sldLayoutMkLst>
          <pc:spChg chg="add del">
            <ac:chgData name="Havur Giray" userId="c552bb00-ceec-4edf-9e51-7d9ce2c89393" providerId="ADAL" clId="{64F4694F-1AB6-4479-9D55-175F7DF81AF9}" dt="2022-09-11T13:05:51.090" v="5112" actId="478"/>
            <ac:spMkLst>
              <pc:docMk/>
              <pc:sldMasterMk cId="0" sldId="2147483659"/>
              <pc:sldLayoutMk cId="0" sldId="2147483653"/>
              <ac:spMk id="5" creationId="{35EEE859-3D39-1A1A-846F-E2856D71A067}"/>
            </ac:spMkLst>
          </pc:spChg>
          <pc:spChg chg="add mod ord">
            <ac:chgData name="Havur Giray" userId="c552bb00-ceec-4edf-9e51-7d9ce2c89393" providerId="ADAL" clId="{64F4694F-1AB6-4479-9D55-175F7DF81AF9}" dt="2022-09-11T13:05:20.210" v="5101" actId="207"/>
            <ac:spMkLst>
              <pc:docMk/>
              <pc:sldMasterMk cId="0" sldId="2147483659"/>
              <pc:sldLayoutMk cId="0" sldId="2147483653"/>
              <ac:spMk id="11" creationId="{F93D3AA8-DC48-302A-B802-34C4CDF936C0}"/>
            </ac:spMkLst>
          </pc:spChg>
          <pc:spChg chg="add del mod">
            <ac:chgData name="Havur Giray" userId="c552bb00-ceec-4edf-9e51-7d9ce2c89393" providerId="ADAL" clId="{64F4694F-1AB6-4479-9D55-175F7DF81AF9}" dt="2022-09-11T16:00:34.605" v="8786"/>
            <ac:spMkLst>
              <pc:docMk/>
              <pc:sldMasterMk cId="0" sldId="2147483659"/>
              <pc:sldLayoutMk cId="0" sldId="2147483653"/>
              <ac:spMk id="12" creationId="{D0344E27-41E8-EDD8-F515-1D26047C87D4}"/>
            </ac:spMkLst>
          </pc:spChg>
          <pc:spChg chg="add mod">
            <ac:chgData name="Havur Giray" userId="c552bb00-ceec-4edf-9e51-7d9ce2c89393" providerId="ADAL" clId="{64F4694F-1AB6-4479-9D55-175F7DF81AF9}" dt="2022-09-13T10:02:20.839" v="20187"/>
            <ac:spMkLst>
              <pc:docMk/>
              <pc:sldMasterMk cId="0" sldId="2147483659"/>
              <pc:sldLayoutMk cId="0" sldId="2147483653"/>
              <ac:spMk id="13" creationId="{5E9E98B6-DC7B-7B88-1F6B-F559A8F6E0D5}"/>
            </ac:spMkLst>
          </pc:spChg>
          <pc:spChg chg="add del">
            <ac:chgData name="Havur Giray" userId="c552bb00-ceec-4edf-9e51-7d9ce2c89393" providerId="ADAL" clId="{64F4694F-1AB6-4479-9D55-175F7DF81AF9}" dt="2022-09-11T16:57:38.475" v="9305" actId="478"/>
            <ac:spMkLst>
              <pc:docMk/>
              <pc:sldMasterMk cId="0" sldId="2147483659"/>
              <pc:sldLayoutMk cId="0" sldId="2147483653"/>
              <ac:spMk id="32" creationId="{00000000-0000-0000-0000-000000000000}"/>
            </ac:spMkLst>
          </pc:spChg>
          <pc:picChg chg="add del">
            <ac:chgData name="Havur Giray" userId="c552bb00-ceec-4edf-9e51-7d9ce2c89393" providerId="ADAL" clId="{64F4694F-1AB6-4479-9D55-175F7DF81AF9}" dt="2022-09-11T12:43:20.471" v="4640" actId="478"/>
            <ac:picMkLst>
              <pc:docMk/>
              <pc:sldMasterMk cId="0" sldId="2147483659"/>
              <pc:sldLayoutMk cId="0" sldId="2147483653"/>
              <ac:picMk id="3" creationId="{6109CE93-D091-A7DB-9AAE-3AF6C6C2B021}"/>
            </ac:picMkLst>
          </pc:picChg>
          <pc:picChg chg="add">
            <ac:chgData name="Havur Giray" userId="c552bb00-ceec-4edf-9e51-7d9ce2c89393" providerId="ADAL" clId="{64F4694F-1AB6-4479-9D55-175F7DF81AF9}" dt="2022-09-11T12:43:20.485" v="4641" actId="22"/>
            <ac:picMkLst>
              <pc:docMk/>
              <pc:sldMasterMk cId="0" sldId="2147483659"/>
              <pc:sldLayoutMk cId="0" sldId="2147483653"/>
              <ac:picMk id="7" creationId="{8C08965A-6FA4-0BC4-A15D-6D2290470DE8}"/>
            </ac:picMkLst>
          </pc:picChg>
          <pc:picChg chg="add">
            <ac:chgData name="Havur Giray" userId="c552bb00-ceec-4edf-9e51-7d9ce2c89393" providerId="ADAL" clId="{64F4694F-1AB6-4479-9D55-175F7DF81AF9}" dt="2022-09-11T12:43:20.485" v="4641" actId="22"/>
            <ac:picMkLst>
              <pc:docMk/>
              <pc:sldMasterMk cId="0" sldId="2147483659"/>
              <pc:sldLayoutMk cId="0" sldId="2147483653"/>
              <ac:picMk id="9" creationId="{75085DB0-530E-9140-0138-2A39E398AEFF}"/>
            </ac:picMkLst>
          </pc:picChg>
        </pc:sldLayoutChg>
        <pc:sldLayoutChg chg="addSp delSp modSp mod">
          <pc:chgData name="Havur Giray" userId="c552bb00-ceec-4edf-9e51-7d9ce2c89393" providerId="ADAL" clId="{64F4694F-1AB6-4479-9D55-175F7DF81AF9}" dt="2022-09-13T10:02:21.333" v="20188"/>
          <pc:sldLayoutMkLst>
            <pc:docMk/>
            <pc:sldMasterMk cId="0" sldId="2147483659"/>
            <pc:sldLayoutMk cId="0" sldId="2147483654"/>
          </pc:sldLayoutMkLst>
          <pc:spChg chg="add del">
            <ac:chgData name="Havur Giray" userId="c552bb00-ceec-4edf-9e51-7d9ce2c89393" providerId="ADAL" clId="{64F4694F-1AB6-4479-9D55-175F7DF81AF9}" dt="2022-09-11T13:05:49.064" v="5111" actId="478"/>
            <ac:spMkLst>
              <pc:docMk/>
              <pc:sldMasterMk cId="0" sldId="2147483659"/>
              <pc:sldLayoutMk cId="0" sldId="2147483654"/>
              <ac:spMk id="5" creationId="{83B91187-FEDE-966B-2D91-0075893EBAC8}"/>
            </ac:spMkLst>
          </pc:spChg>
          <pc:spChg chg="add mod ord">
            <ac:chgData name="Havur Giray" userId="c552bb00-ceec-4edf-9e51-7d9ce2c89393" providerId="ADAL" clId="{64F4694F-1AB6-4479-9D55-175F7DF81AF9}" dt="2022-09-11T13:05:23.310" v="5102" actId="207"/>
            <ac:spMkLst>
              <pc:docMk/>
              <pc:sldMasterMk cId="0" sldId="2147483659"/>
              <pc:sldLayoutMk cId="0" sldId="2147483654"/>
              <ac:spMk id="11" creationId="{F529CD9A-672F-91B2-B1F2-074CE76A2AB1}"/>
            </ac:spMkLst>
          </pc:spChg>
          <pc:spChg chg="add del mod">
            <ac:chgData name="Havur Giray" userId="c552bb00-ceec-4edf-9e51-7d9ce2c89393" providerId="ADAL" clId="{64F4694F-1AB6-4479-9D55-175F7DF81AF9}" dt="2022-09-11T16:00:33.778" v="8784"/>
            <ac:spMkLst>
              <pc:docMk/>
              <pc:sldMasterMk cId="0" sldId="2147483659"/>
              <pc:sldLayoutMk cId="0" sldId="2147483654"/>
              <ac:spMk id="12" creationId="{46691E25-D652-80A5-5C5B-8E1CB2D60973}"/>
            </ac:spMkLst>
          </pc:spChg>
          <pc:spChg chg="add mod">
            <ac:chgData name="Havur Giray" userId="c552bb00-ceec-4edf-9e51-7d9ce2c89393" providerId="ADAL" clId="{64F4694F-1AB6-4479-9D55-175F7DF81AF9}" dt="2022-09-13T10:02:21.333" v="20188"/>
            <ac:spMkLst>
              <pc:docMk/>
              <pc:sldMasterMk cId="0" sldId="2147483659"/>
              <pc:sldLayoutMk cId="0" sldId="2147483654"/>
              <ac:spMk id="13" creationId="{BCBBCD2F-9595-2B13-6225-1EC5AF039CF3}"/>
            </ac:spMkLst>
          </pc:spChg>
          <pc:spChg chg="add del">
            <ac:chgData name="Havur Giray" userId="c552bb00-ceec-4edf-9e51-7d9ce2c89393" providerId="ADAL" clId="{64F4694F-1AB6-4479-9D55-175F7DF81AF9}" dt="2022-09-11T16:57:39.938" v="9306" actId="478"/>
            <ac:spMkLst>
              <pc:docMk/>
              <pc:sldMasterMk cId="0" sldId="2147483659"/>
              <pc:sldLayoutMk cId="0" sldId="2147483654"/>
              <ac:spMk id="35" creationId="{00000000-0000-0000-0000-000000000000}"/>
            </ac:spMkLst>
          </pc:spChg>
          <pc:picChg chg="add del">
            <ac:chgData name="Havur Giray" userId="c552bb00-ceec-4edf-9e51-7d9ce2c89393" providerId="ADAL" clId="{64F4694F-1AB6-4479-9D55-175F7DF81AF9}" dt="2022-09-11T12:43:24.116" v="4642" actId="478"/>
            <ac:picMkLst>
              <pc:docMk/>
              <pc:sldMasterMk cId="0" sldId="2147483659"/>
              <pc:sldLayoutMk cId="0" sldId="2147483654"/>
              <ac:picMk id="3" creationId="{EE9BB8E9-0299-B6FE-EDB3-96E44F22643C}"/>
            </ac:picMkLst>
          </pc:picChg>
          <pc:picChg chg="add">
            <ac:chgData name="Havur Giray" userId="c552bb00-ceec-4edf-9e51-7d9ce2c89393" providerId="ADAL" clId="{64F4694F-1AB6-4479-9D55-175F7DF81AF9}" dt="2022-09-11T12:43:24.129" v="4643" actId="22"/>
            <ac:picMkLst>
              <pc:docMk/>
              <pc:sldMasterMk cId="0" sldId="2147483659"/>
              <pc:sldLayoutMk cId="0" sldId="2147483654"/>
              <ac:picMk id="7" creationId="{A50EB886-AA15-F02D-A5F4-96EF1890A8D9}"/>
            </ac:picMkLst>
          </pc:picChg>
          <pc:picChg chg="add">
            <ac:chgData name="Havur Giray" userId="c552bb00-ceec-4edf-9e51-7d9ce2c89393" providerId="ADAL" clId="{64F4694F-1AB6-4479-9D55-175F7DF81AF9}" dt="2022-09-11T12:43:24.129" v="4643" actId="22"/>
            <ac:picMkLst>
              <pc:docMk/>
              <pc:sldMasterMk cId="0" sldId="2147483659"/>
              <pc:sldLayoutMk cId="0" sldId="2147483654"/>
              <ac:picMk id="9" creationId="{98A64168-ED29-5A6A-CACE-B9D58905BDBE}"/>
            </ac:picMkLst>
          </pc:picChg>
        </pc:sldLayoutChg>
        <pc:sldLayoutChg chg="addSp delSp modSp mod">
          <pc:chgData name="Havur Giray" userId="c552bb00-ceec-4edf-9e51-7d9ce2c89393" providerId="ADAL" clId="{64F4694F-1AB6-4479-9D55-175F7DF81AF9}" dt="2022-09-13T10:02:22.294" v="20189"/>
          <pc:sldLayoutMkLst>
            <pc:docMk/>
            <pc:sldMasterMk cId="0" sldId="2147483659"/>
            <pc:sldLayoutMk cId="0" sldId="2147483655"/>
          </pc:sldLayoutMkLst>
          <pc:spChg chg="add del">
            <ac:chgData name="Havur Giray" userId="c552bb00-ceec-4edf-9e51-7d9ce2c89393" providerId="ADAL" clId="{64F4694F-1AB6-4479-9D55-175F7DF81AF9}" dt="2022-09-11T13:05:47.894" v="5110" actId="478"/>
            <ac:spMkLst>
              <pc:docMk/>
              <pc:sldMasterMk cId="0" sldId="2147483659"/>
              <pc:sldLayoutMk cId="0" sldId="2147483655"/>
              <ac:spMk id="5" creationId="{6F410534-AC28-F099-E28A-F7DCEC3966BD}"/>
            </ac:spMkLst>
          </pc:spChg>
          <pc:spChg chg="add mod ord">
            <ac:chgData name="Havur Giray" userId="c552bb00-ceec-4edf-9e51-7d9ce2c89393" providerId="ADAL" clId="{64F4694F-1AB6-4479-9D55-175F7DF81AF9}" dt="2022-09-11T13:05:26.358" v="5103" actId="207"/>
            <ac:spMkLst>
              <pc:docMk/>
              <pc:sldMasterMk cId="0" sldId="2147483659"/>
              <pc:sldLayoutMk cId="0" sldId="2147483655"/>
              <ac:spMk id="11" creationId="{75F70E3E-79DE-9ADF-F18B-39B3C1F6E4E5}"/>
            </ac:spMkLst>
          </pc:spChg>
          <pc:spChg chg="add mod">
            <ac:chgData name="Havur Giray" userId="c552bb00-ceec-4edf-9e51-7d9ce2c89393" providerId="ADAL" clId="{64F4694F-1AB6-4479-9D55-175F7DF81AF9}" dt="2022-09-13T10:02:22.294" v="20189"/>
            <ac:spMkLst>
              <pc:docMk/>
              <pc:sldMasterMk cId="0" sldId="2147483659"/>
              <pc:sldLayoutMk cId="0" sldId="2147483655"/>
              <ac:spMk id="12" creationId="{A35A62F8-317D-1931-D85B-3CC095E9577E}"/>
            </ac:spMkLst>
          </pc:spChg>
          <pc:spChg chg="add del">
            <ac:chgData name="Havur Giray" userId="c552bb00-ceec-4edf-9e51-7d9ce2c89393" providerId="ADAL" clId="{64F4694F-1AB6-4479-9D55-175F7DF81AF9}" dt="2022-09-11T16:57:43.359" v="9308" actId="478"/>
            <ac:spMkLst>
              <pc:docMk/>
              <pc:sldMasterMk cId="0" sldId="2147483659"/>
              <pc:sldLayoutMk cId="0" sldId="2147483655"/>
              <ac:spMk id="37" creationId="{00000000-0000-0000-0000-000000000000}"/>
            </ac:spMkLst>
          </pc:spChg>
          <pc:spChg chg="del">
            <ac:chgData name="Havur Giray" userId="c552bb00-ceec-4edf-9e51-7d9ce2c89393" providerId="ADAL" clId="{64F4694F-1AB6-4479-9D55-175F7DF81AF9}" dt="2022-09-11T16:57:45.293" v="9309" actId="478"/>
            <ac:spMkLst>
              <pc:docMk/>
              <pc:sldMasterMk cId="0" sldId="2147483659"/>
              <pc:sldLayoutMk cId="0" sldId="2147483655"/>
              <ac:spMk id="41" creationId="{00000000-0000-0000-0000-000000000000}"/>
            </ac:spMkLst>
          </pc:spChg>
          <pc:picChg chg="add del">
            <ac:chgData name="Havur Giray" userId="c552bb00-ceec-4edf-9e51-7d9ce2c89393" providerId="ADAL" clId="{64F4694F-1AB6-4479-9D55-175F7DF81AF9}" dt="2022-09-11T12:43:27.265" v="4644" actId="478"/>
            <ac:picMkLst>
              <pc:docMk/>
              <pc:sldMasterMk cId="0" sldId="2147483659"/>
              <pc:sldLayoutMk cId="0" sldId="2147483655"/>
              <ac:picMk id="3" creationId="{24B0A1EC-9E2F-3D83-61B4-C57B5B361FDB}"/>
            </ac:picMkLst>
          </pc:picChg>
          <pc:picChg chg="add">
            <ac:chgData name="Havur Giray" userId="c552bb00-ceec-4edf-9e51-7d9ce2c89393" providerId="ADAL" clId="{64F4694F-1AB6-4479-9D55-175F7DF81AF9}" dt="2022-09-11T12:43:27.382" v="4645" actId="22"/>
            <ac:picMkLst>
              <pc:docMk/>
              <pc:sldMasterMk cId="0" sldId="2147483659"/>
              <pc:sldLayoutMk cId="0" sldId="2147483655"/>
              <ac:picMk id="7" creationId="{B9FA738B-E60E-2F6A-0529-856FD92D2636}"/>
            </ac:picMkLst>
          </pc:picChg>
          <pc:picChg chg="add">
            <ac:chgData name="Havur Giray" userId="c552bb00-ceec-4edf-9e51-7d9ce2c89393" providerId="ADAL" clId="{64F4694F-1AB6-4479-9D55-175F7DF81AF9}" dt="2022-09-11T12:43:27.382" v="4645" actId="22"/>
            <ac:picMkLst>
              <pc:docMk/>
              <pc:sldMasterMk cId="0" sldId="2147483659"/>
              <pc:sldLayoutMk cId="0" sldId="2147483655"/>
              <ac:picMk id="9" creationId="{481A0DBC-6835-EBA8-43C0-5ABE498ACDCC}"/>
            </ac:picMkLst>
          </pc:picChg>
        </pc:sldLayoutChg>
        <pc:sldLayoutChg chg="addSp delSp modSp mod">
          <pc:chgData name="Havur Giray" userId="c552bb00-ceec-4edf-9e51-7d9ce2c89393" providerId="ADAL" clId="{64F4694F-1AB6-4479-9D55-175F7DF81AF9}" dt="2022-09-13T10:02:22.713" v="20190"/>
          <pc:sldLayoutMkLst>
            <pc:docMk/>
            <pc:sldMasterMk cId="0" sldId="2147483659"/>
            <pc:sldLayoutMk cId="0" sldId="2147483656"/>
          </pc:sldLayoutMkLst>
          <pc:spChg chg="add del">
            <ac:chgData name="Havur Giray" userId="c552bb00-ceec-4edf-9e51-7d9ce2c89393" providerId="ADAL" clId="{64F4694F-1AB6-4479-9D55-175F7DF81AF9}" dt="2022-09-11T13:05:46.702" v="5109" actId="478"/>
            <ac:spMkLst>
              <pc:docMk/>
              <pc:sldMasterMk cId="0" sldId="2147483659"/>
              <pc:sldLayoutMk cId="0" sldId="2147483656"/>
              <ac:spMk id="5" creationId="{9800DE69-32EF-7623-3A6F-08C3562DE719}"/>
            </ac:spMkLst>
          </pc:spChg>
          <pc:spChg chg="add mod ord">
            <ac:chgData name="Havur Giray" userId="c552bb00-ceec-4edf-9e51-7d9ce2c89393" providerId="ADAL" clId="{64F4694F-1AB6-4479-9D55-175F7DF81AF9}" dt="2022-09-11T13:05:32.306" v="5104" actId="207"/>
            <ac:spMkLst>
              <pc:docMk/>
              <pc:sldMasterMk cId="0" sldId="2147483659"/>
              <pc:sldLayoutMk cId="0" sldId="2147483656"/>
              <ac:spMk id="11" creationId="{FF549F2A-BD1B-4609-0905-60B1BDFB936F}"/>
            </ac:spMkLst>
          </pc:spChg>
          <pc:spChg chg="add del mod">
            <ac:chgData name="Havur Giray" userId="c552bb00-ceec-4edf-9e51-7d9ce2c89393" providerId="ADAL" clId="{64F4694F-1AB6-4479-9D55-175F7DF81AF9}" dt="2022-09-11T16:00:33.269" v="8782"/>
            <ac:spMkLst>
              <pc:docMk/>
              <pc:sldMasterMk cId="0" sldId="2147483659"/>
              <pc:sldLayoutMk cId="0" sldId="2147483656"/>
              <ac:spMk id="12" creationId="{8FCCE0FD-BE0F-6F85-8410-DC03C341A932}"/>
            </ac:spMkLst>
          </pc:spChg>
          <pc:spChg chg="add mod">
            <ac:chgData name="Havur Giray" userId="c552bb00-ceec-4edf-9e51-7d9ce2c89393" providerId="ADAL" clId="{64F4694F-1AB6-4479-9D55-175F7DF81AF9}" dt="2022-09-13T10:02:22.713" v="20190"/>
            <ac:spMkLst>
              <pc:docMk/>
              <pc:sldMasterMk cId="0" sldId="2147483659"/>
              <pc:sldLayoutMk cId="0" sldId="2147483656"/>
              <ac:spMk id="13" creationId="{B483E125-7776-E06B-E779-C16B5E790EA7}"/>
            </ac:spMkLst>
          </pc:spChg>
          <pc:spChg chg="add del">
            <ac:chgData name="Havur Giray" userId="c552bb00-ceec-4edf-9e51-7d9ce2c89393" providerId="ADAL" clId="{64F4694F-1AB6-4479-9D55-175F7DF81AF9}" dt="2022-09-11T16:57:46.939" v="9310" actId="478"/>
            <ac:spMkLst>
              <pc:docMk/>
              <pc:sldMasterMk cId="0" sldId="2147483659"/>
              <pc:sldLayoutMk cId="0" sldId="2147483656"/>
              <ac:spMk id="44" creationId="{00000000-0000-0000-0000-000000000000}"/>
            </ac:spMkLst>
          </pc:spChg>
          <pc:picChg chg="add del">
            <ac:chgData name="Havur Giray" userId="c552bb00-ceec-4edf-9e51-7d9ce2c89393" providerId="ADAL" clId="{64F4694F-1AB6-4479-9D55-175F7DF81AF9}" dt="2022-09-11T12:43:30.212" v="4646" actId="478"/>
            <ac:picMkLst>
              <pc:docMk/>
              <pc:sldMasterMk cId="0" sldId="2147483659"/>
              <pc:sldLayoutMk cId="0" sldId="2147483656"/>
              <ac:picMk id="3" creationId="{387BCEF4-F962-EF5A-E468-097D5B0213E1}"/>
            </ac:picMkLst>
          </pc:picChg>
          <pc:picChg chg="add">
            <ac:chgData name="Havur Giray" userId="c552bb00-ceec-4edf-9e51-7d9ce2c89393" providerId="ADAL" clId="{64F4694F-1AB6-4479-9D55-175F7DF81AF9}" dt="2022-09-11T12:43:30.316" v="4647" actId="22"/>
            <ac:picMkLst>
              <pc:docMk/>
              <pc:sldMasterMk cId="0" sldId="2147483659"/>
              <pc:sldLayoutMk cId="0" sldId="2147483656"/>
              <ac:picMk id="7" creationId="{68DE8AB2-91D6-F194-313B-D4E1CDD2FD65}"/>
            </ac:picMkLst>
          </pc:picChg>
          <pc:picChg chg="add">
            <ac:chgData name="Havur Giray" userId="c552bb00-ceec-4edf-9e51-7d9ce2c89393" providerId="ADAL" clId="{64F4694F-1AB6-4479-9D55-175F7DF81AF9}" dt="2022-09-11T12:43:30.316" v="4647" actId="22"/>
            <ac:picMkLst>
              <pc:docMk/>
              <pc:sldMasterMk cId="0" sldId="2147483659"/>
              <pc:sldLayoutMk cId="0" sldId="2147483656"/>
              <ac:picMk id="9" creationId="{3FBBBB7C-9400-803D-A2FD-42D9042D3C3B}"/>
            </ac:picMkLst>
          </pc:picChg>
        </pc:sldLayoutChg>
        <pc:sldLayoutChg chg="addSp delSp modSp mod">
          <pc:chgData name="Havur Giray" userId="c552bb00-ceec-4edf-9e51-7d9ce2c89393" providerId="ADAL" clId="{64F4694F-1AB6-4479-9D55-175F7DF81AF9}" dt="2022-09-13T10:02:23.149" v="20191"/>
          <pc:sldLayoutMkLst>
            <pc:docMk/>
            <pc:sldMasterMk cId="0" sldId="2147483659"/>
            <pc:sldLayoutMk cId="0" sldId="2147483657"/>
          </pc:sldLayoutMkLst>
          <pc:spChg chg="add del">
            <ac:chgData name="Havur Giray" userId="c552bb00-ceec-4edf-9e51-7d9ce2c89393" providerId="ADAL" clId="{64F4694F-1AB6-4479-9D55-175F7DF81AF9}" dt="2022-09-11T13:05:45.173" v="5108" actId="478"/>
            <ac:spMkLst>
              <pc:docMk/>
              <pc:sldMasterMk cId="0" sldId="2147483659"/>
              <pc:sldLayoutMk cId="0" sldId="2147483657"/>
              <ac:spMk id="5" creationId="{AC9A573C-2F4E-FBE6-4B1B-89D47357C9E5}"/>
            </ac:spMkLst>
          </pc:spChg>
          <pc:spChg chg="add mod ord">
            <ac:chgData name="Havur Giray" userId="c552bb00-ceec-4edf-9e51-7d9ce2c89393" providerId="ADAL" clId="{64F4694F-1AB6-4479-9D55-175F7DF81AF9}" dt="2022-09-11T13:05:35.470" v="5105" actId="207"/>
            <ac:spMkLst>
              <pc:docMk/>
              <pc:sldMasterMk cId="0" sldId="2147483659"/>
              <pc:sldLayoutMk cId="0" sldId="2147483657"/>
              <ac:spMk id="11" creationId="{3603EF0E-3AC8-B5EB-812C-FE0F265CE2FD}"/>
            </ac:spMkLst>
          </pc:spChg>
          <pc:spChg chg="add del mod">
            <ac:chgData name="Havur Giray" userId="c552bb00-ceec-4edf-9e51-7d9ce2c89393" providerId="ADAL" clId="{64F4694F-1AB6-4479-9D55-175F7DF81AF9}" dt="2022-09-11T16:00:32.848" v="8780"/>
            <ac:spMkLst>
              <pc:docMk/>
              <pc:sldMasterMk cId="0" sldId="2147483659"/>
              <pc:sldLayoutMk cId="0" sldId="2147483657"/>
              <ac:spMk id="12" creationId="{2AF66665-F255-1CE7-1CC8-7E31D39AE9EB}"/>
            </ac:spMkLst>
          </pc:spChg>
          <pc:spChg chg="add mod">
            <ac:chgData name="Havur Giray" userId="c552bb00-ceec-4edf-9e51-7d9ce2c89393" providerId="ADAL" clId="{64F4694F-1AB6-4479-9D55-175F7DF81AF9}" dt="2022-09-13T10:02:23.149" v="20191"/>
            <ac:spMkLst>
              <pc:docMk/>
              <pc:sldMasterMk cId="0" sldId="2147483659"/>
              <pc:sldLayoutMk cId="0" sldId="2147483657"/>
              <ac:spMk id="13" creationId="{C52E9B5C-9108-93CF-E1B6-24CAC0765B47}"/>
            </ac:spMkLst>
          </pc:spChg>
          <pc:spChg chg="add del">
            <ac:chgData name="Havur Giray" userId="c552bb00-ceec-4edf-9e51-7d9ce2c89393" providerId="ADAL" clId="{64F4694F-1AB6-4479-9D55-175F7DF81AF9}" dt="2022-09-11T16:57:48.780" v="9311" actId="478"/>
            <ac:spMkLst>
              <pc:docMk/>
              <pc:sldMasterMk cId="0" sldId="2147483659"/>
              <pc:sldLayoutMk cId="0" sldId="2147483657"/>
              <ac:spMk id="48" creationId="{00000000-0000-0000-0000-000000000000}"/>
            </ac:spMkLst>
          </pc:spChg>
          <pc:picChg chg="add del">
            <ac:chgData name="Havur Giray" userId="c552bb00-ceec-4edf-9e51-7d9ce2c89393" providerId="ADAL" clId="{64F4694F-1AB6-4479-9D55-175F7DF81AF9}" dt="2022-09-11T12:43:36.648" v="4650" actId="478"/>
            <ac:picMkLst>
              <pc:docMk/>
              <pc:sldMasterMk cId="0" sldId="2147483659"/>
              <pc:sldLayoutMk cId="0" sldId="2147483657"/>
              <ac:picMk id="3" creationId="{E309E35C-8886-C6E9-7571-E3048D82886C}"/>
            </ac:picMkLst>
          </pc:picChg>
          <pc:picChg chg="add">
            <ac:chgData name="Havur Giray" userId="c552bb00-ceec-4edf-9e51-7d9ce2c89393" providerId="ADAL" clId="{64F4694F-1AB6-4479-9D55-175F7DF81AF9}" dt="2022-09-11T12:43:36.661" v="4651" actId="22"/>
            <ac:picMkLst>
              <pc:docMk/>
              <pc:sldMasterMk cId="0" sldId="2147483659"/>
              <pc:sldLayoutMk cId="0" sldId="2147483657"/>
              <ac:picMk id="7" creationId="{93DC6960-2ACF-CAF4-15FC-8524DDC14F85}"/>
            </ac:picMkLst>
          </pc:picChg>
          <pc:picChg chg="add">
            <ac:chgData name="Havur Giray" userId="c552bb00-ceec-4edf-9e51-7d9ce2c89393" providerId="ADAL" clId="{64F4694F-1AB6-4479-9D55-175F7DF81AF9}" dt="2022-09-11T12:43:36.661" v="4651" actId="22"/>
            <ac:picMkLst>
              <pc:docMk/>
              <pc:sldMasterMk cId="0" sldId="2147483659"/>
              <pc:sldLayoutMk cId="0" sldId="2147483657"/>
              <ac:picMk id="9" creationId="{CF190DB3-88A4-29B9-4C7A-AEE6652B95B3}"/>
            </ac:picMkLst>
          </pc:picChg>
        </pc:sldLayoutChg>
        <pc:sldLayoutChg chg="addSp delSp modSp mod">
          <pc:chgData name="Havur Giray" userId="c552bb00-ceec-4edf-9e51-7d9ce2c89393" providerId="ADAL" clId="{64F4694F-1AB6-4479-9D55-175F7DF81AF9}" dt="2022-09-13T10:02:24.228" v="20192"/>
          <pc:sldLayoutMkLst>
            <pc:docMk/>
            <pc:sldMasterMk cId="0" sldId="2147483659"/>
            <pc:sldLayoutMk cId="0" sldId="2147483658"/>
          </pc:sldLayoutMkLst>
          <pc:spChg chg="add del">
            <ac:chgData name="Havur Giray" userId="c552bb00-ceec-4edf-9e51-7d9ce2c89393" providerId="ADAL" clId="{64F4694F-1AB6-4479-9D55-175F7DF81AF9}" dt="2022-09-11T13:05:43.239" v="5107" actId="478"/>
            <ac:spMkLst>
              <pc:docMk/>
              <pc:sldMasterMk cId="0" sldId="2147483659"/>
              <pc:sldLayoutMk cId="0" sldId="2147483658"/>
              <ac:spMk id="5" creationId="{C67A15E9-5971-F80F-C9B4-144506F643B4}"/>
            </ac:spMkLst>
          </pc:spChg>
          <pc:spChg chg="add mod ord">
            <ac:chgData name="Havur Giray" userId="c552bb00-ceec-4edf-9e51-7d9ce2c89393" providerId="ADAL" clId="{64F4694F-1AB6-4479-9D55-175F7DF81AF9}" dt="2022-09-11T13:05:38.718" v="5106" actId="207"/>
            <ac:spMkLst>
              <pc:docMk/>
              <pc:sldMasterMk cId="0" sldId="2147483659"/>
              <pc:sldLayoutMk cId="0" sldId="2147483658"/>
              <ac:spMk id="11" creationId="{2FCEA81F-2BE6-0437-4BF4-4DFA93FFC2EF}"/>
            </ac:spMkLst>
          </pc:spChg>
          <pc:spChg chg="add del mod">
            <ac:chgData name="Havur Giray" userId="c552bb00-ceec-4edf-9e51-7d9ce2c89393" providerId="ADAL" clId="{64F4694F-1AB6-4479-9D55-175F7DF81AF9}" dt="2022-09-11T16:00:31.948" v="8778"/>
            <ac:spMkLst>
              <pc:docMk/>
              <pc:sldMasterMk cId="0" sldId="2147483659"/>
              <pc:sldLayoutMk cId="0" sldId="2147483658"/>
              <ac:spMk id="12" creationId="{431A4167-8963-4660-E365-FF2A9DD31607}"/>
            </ac:spMkLst>
          </pc:spChg>
          <pc:spChg chg="add mod">
            <ac:chgData name="Havur Giray" userId="c552bb00-ceec-4edf-9e51-7d9ce2c89393" providerId="ADAL" clId="{64F4694F-1AB6-4479-9D55-175F7DF81AF9}" dt="2022-09-13T10:02:24.228" v="20192"/>
            <ac:spMkLst>
              <pc:docMk/>
              <pc:sldMasterMk cId="0" sldId="2147483659"/>
              <pc:sldLayoutMk cId="0" sldId="2147483658"/>
              <ac:spMk id="13" creationId="{A8802496-3F9A-A5AC-81F4-CCC843076B55}"/>
            </ac:spMkLst>
          </pc:spChg>
          <pc:spChg chg="add del">
            <ac:chgData name="Havur Giray" userId="c552bb00-ceec-4edf-9e51-7d9ce2c89393" providerId="ADAL" clId="{64F4694F-1AB6-4479-9D55-175F7DF81AF9}" dt="2022-09-11T16:57:51.049" v="9312" actId="478"/>
            <ac:spMkLst>
              <pc:docMk/>
              <pc:sldMasterMk cId="0" sldId="2147483659"/>
              <pc:sldLayoutMk cId="0" sldId="2147483658"/>
              <ac:spMk id="50" creationId="{00000000-0000-0000-0000-000000000000}"/>
            </ac:spMkLst>
          </pc:spChg>
          <pc:picChg chg="add del">
            <ac:chgData name="Havur Giray" userId="c552bb00-ceec-4edf-9e51-7d9ce2c89393" providerId="ADAL" clId="{64F4694F-1AB6-4479-9D55-175F7DF81AF9}" dt="2022-09-11T12:43:32.620" v="4648" actId="478"/>
            <ac:picMkLst>
              <pc:docMk/>
              <pc:sldMasterMk cId="0" sldId="2147483659"/>
              <pc:sldLayoutMk cId="0" sldId="2147483658"/>
              <ac:picMk id="3" creationId="{53F197F9-AE60-2F4B-3E33-1FE0FA8454D0}"/>
            </ac:picMkLst>
          </pc:picChg>
          <pc:picChg chg="add">
            <ac:chgData name="Havur Giray" userId="c552bb00-ceec-4edf-9e51-7d9ce2c89393" providerId="ADAL" clId="{64F4694F-1AB6-4479-9D55-175F7DF81AF9}" dt="2022-09-11T12:43:32.735" v="4649" actId="22"/>
            <ac:picMkLst>
              <pc:docMk/>
              <pc:sldMasterMk cId="0" sldId="2147483659"/>
              <pc:sldLayoutMk cId="0" sldId="2147483658"/>
              <ac:picMk id="7" creationId="{581FB5C1-F3D8-6220-CBCD-DD45C3595730}"/>
            </ac:picMkLst>
          </pc:picChg>
          <pc:picChg chg="add">
            <ac:chgData name="Havur Giray" userId="c552bb00-ceec-4edf-9e51-7d9ce2c89393" providerId="ADAL" clId="{64F4694F-1AB6-4479-9D55-175F7DF81AF9}" dt="2022-09-11T12:43:32.735" v="4649" actId="22"/>
            <ac:picMkLst>
              <pc:docMk/>
              <pc:sldMasterMk cId="0" sldId="2147483659"/>
              <pc:sldLayoutMk cId="0" sldId="2147483658"/>
              <ac:picMk id="9" creationId="{06854E37-6D02-716A-A6A2-A6FDEDD60CDB}"/>
            </ac:picMkLst>
          </pc:picChg>
        </pc:sldLayoutChg>
      </pc:sldMasterChg>
    </pc:docChg>
  </pc:docChgLst>
  <pc:docChgLst>
    <pc:chgData name="Havur Giray" userId="S::ghavur@fhstp.ac.at::c552bb00-ceec-4edf-9e51-7d9ce2c89393" providerId="AD" clId="Web-{08235EE1-650A-437A-A0B9-EFA132FAAAAC}"/>
    <pc:docChg chg="modSld sldOrd">
      <pc:chgData name="Havur Giray" userId="S::ghavur@fhstp.ac.at::c552bb00-ceec-4edf-9e51-7d9ce2c89393" providerId="AD" clId="Web-{08235EE1-650A-437A-A0B9-EFA132FAAAAC}" dt="2022-11-03T15:18:37.641" v="43"/>
      <pc:docMkLst>
        <pc:docMk/>
      </pc:docMkLst>
      <pc:sldChg chg="addSp delSp modSp">
        <pc:chgData name="Havur Giray" userId="S::ghavur@fhstp.ac.at::c552bb00-ceec-4edf-9e51-7d9ce2c89393" providerId="AD" clId="Web-{08235EE1-650A-437A-A0B9-EFA132FAAAAC}" dt="2022-11-03T15:17:47.859" v="27" actId="1076"/>
        <pc:sldMkLst>
          <pc:docMk/>
          <pc:sldMk cId="1534482511" sldId="282"/>
        </pc:sldMkLst>
        <pc:spChg chg="add del mod">
          <ac:chgData name="Havur Giray" userId="S::ghavur@fhstp.ac.at::c552bb00-ceec-4edf-9e51-7d9ce2c89393" providerId="AD" clId="Web-{08235EE1-650A-437A-A0B9-EFA132FAAAAC}" dt="2022-11-03T15:17:32.905" v="24"/>
          <ac:spMkLst>
            <pc:docMk/>
            <pc:sldMk cId="1534482511" sldId="282"/>
            <ac:spMk id="2" creationId="{9A9BD8D7-6CCB-5CE6-A95C-467CE37F22B0}"/>
          </ac:spMkLst>
        </pc:spChg>
        <pc:spChg chg="add mod">
          <ac:chgData name="Havur Giray" userId="S::ghavur@fhstp.ac.at::c552bb00-ceec-4edf-9e51-7d9ce2c89393" providerId="AD" clId="Web-{08235EE1-650A-437A-A0B9-EFA132FAAAAC}" dt="2022-11-03T15:17:47.859" v="27" actId="1076"/>
          <ac:spMkLst>
            <pc:docMk/>
            <pc:sldMk cId="1534482511" sldId="282"/>
            <ac:spMk id="7" creationId="{42AC98C7-9C0A-EFAB-5664-145270F8C1CB}"/>
          </ac:spMkLst>
        </pc:spChg>
        <pc:picChg chg="add mod">
          <ac:chgData name="Havur Giray" userId="S::ghavur@fhstp.ac.at::c552bb00-ceec-4edf-9e51-7d9ce2c89393" providerId="AD" clId="Web-{08235EE1-650A-437A-A0B9-EFA132FAAAAC}" dt="2022-11-03T15:17:37.593" v="26" actId="14100"/>
          <ac:picMkLst>
            <pc:docMk/>
            <pc:sldMk cId="1534482511" sldId="282"/>
            <ac:picMk id="5" creationId="{0B8EF811-66A4-79D5-E4F7-B0EBF5279C3E}"/>
          </ac:picMkLst>
        </pc:picChg>
        <pc:picChg chg="del">
          <ac:chgData name="Havur Giray" userId="S::ghavur@fhstp.ac.at::c552bb00-ceec-4edf-9e51-7d9ce2c89393" providerId="AD" clId="Web-{08235EE1-650A-437A-A0B9-EFA132FAAAAC}" dt="2022-11-03T15:15:59.356" v="0"/>
          <ac:picMkLst>
            <pc:docMk/>
            <pc:sldMk cId="1534482511" sldId="282"/>
            <ac:picMk id="1030" creationId="{B76CD987-5918-3E06-1629-626556634C8A}"/>
          </ac:picMkLst>
        </pc:picChg>
      </pc:sldChg>
      <pc:sldChg chg="addSp delSp modSp">
        <pc:chgData name="Havur Giray" userId="S::ghavur@fhstp.ac.at::c552bb00-ceec-4edf-9e51-7d9ce2c89393" providerId="AD" clId="Web-{08235EE1-650A-437A-A0B9-EFA132FAAAAC}" dt="2022-11-03T15:18:14.641" v="42" actId="20577"/>
        <pc:sldMkLst>
          <pc:docMk/>
          <pc:sldMk cId="3165193378" sldId="350"/>
        </pc:sldMkLst>
        <pc:spChg chg="add mod">
          <ac:chgData name="Havur Giray" userId="S::ghavur@fhstp.ac.at::c552bb00-ceec-4edf-9e51-7d9ce2c89393" providerId="AD" clId="Web-{08235EE1-650A-437A-A0B9-EFA132FAAAAC}" dt="2022-11-03T15:18:14.641" v="42" actId="20577"/>
          <ac:spMkLst>
            <pc:docMk/>
            <pc:sldMk cId="3165193378" sldId="350"/>
            <ac:spMk id="5" creationId="{225CA129-D428-DB2C-BAD6-03615AD283E0}"/>
          </ac:spMkLst>
        </pc:spChg>
        <pc:picChg chg="add mod">
          <ac:chgData name="Havur Giray" userId="S::ghavur@fhstp.ac.at::c552bb00-ceec-4edf-9e51-7d9ce2c89393" providerId="AD" clId="Web-{08235EE1-650A-437A-A0B9-EFA132FAAAAC}" dt="2022-11-03T15:18:07.250" v="35" actId="1076"/>
          <ac:picMkLst>
            <pc:docMk/>
            <pc:sldMk cId="3165193378" sldId="350"/>
            <ac:picMk id="3" creationId="{A18998A4-A73A-7911-8E6A-5844ADD86E58}"/>
          </ac:picMkLst>
        </pc:picChg>
        <pc:picChg chg="del">
          <ac:chgData name="Havur Giray" userId="S::ghavur@fhstp.ac.at::c552bb00-ceec-4edf-9e51-7d9ce2c89393" providerId="AD" clId="Web-{08235EE1-650A-437A-A0B9-EFA132FAAAAC}" dt="2022-11-03T15:17:56.281" v="28"/>
          <ac:picMkLst>
            <pc:docMk/>
            <pc:sldMk cId="3165193378" sldId="350"/>
            <ac:picMk id="62" creationId="{4EB66464-887F-6C68-7FAC-19BE6A145CE5}"/>
          </ac:picMkLst>
        </pc:picChg>
      </pc:sldChg>
      <pc:sldChg chg="ord">
        <pc:chgData name="Havur Giray" userId="S::ghavur@fhstp.ac.at::c552bb00-ceec-4edf-9e51-7d9ce2c89393" providerId="AD" clId="Web-{08235EE1-650A-437A-A0B9-EFA132FAAAAC}" dt="2022-11-03T15:18:37.641" v="43"/>
        <pc:sldMkLst>
          <pc:docMk/>
          <pc:sldMk cId="3373369661" sldId="39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598444-8C75-4C6B-AC39-68C6A95D7C87}" type="doc">
      <dgm:prSet loTypeId="urn:microsoft.com/office/officeart/2005/8/layout/radial5" loCatId="relationship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LID4096"/>
        </a:p>
      </dgm:t>
    </dgm:pt>
    <dgm:pt modelId="{19602B9B-3AF7-4B3B-BEE0-5A20D178EC73}">
      <dgm:prSet phldrT="[Text]" custT="1"/>
      <dgm:spPr/>
      <dgm:t>
        <a:bodyPr/>
        <a:lstStyle/>
        <a:p>
          <a:r>
            <a:rPr lang="en-US" sz="900">
              <a:latin typeface="Montserrat" panose="00000500000000000000" pitchFamily="2" charset="0"/>
            </a:rPr>
            <a:t>SW-Developers &amp; Data Engineers</a:t>
          </a:r>
          <a:endParaRPr lang="LID4096" sz="900">
            <a:latin typeface="Montserrat" panose="00000500000000000000" pitchFamily="2" charset="0"/>
          </a:endParaRPr>
        </a:p>
      </dgm:t>
    </dgm:pt>
    <dgm:pt modelId="{063C8634-1F88-4BDF-9BE9-5F06E4943188}" type="parTrans" cxnId="{CD82D409-645F-46B9-AD1F-D92BA1CEDBF8}">
      <dgm:prSet/>
      <dgm:spPr/>
      <dgm:t>
        <a:bodyPr/>
        <a:lstStyle/>
        <a:p>
          <a:endParaRPr lang="LID4096"/>
        </a:p>
      </dgm:t>
    </dgm:pt>
    <dgm:pt modelId="{2F1F529D-E38F-430E-868D-B34D3E859FB8}" type="sibTrans" cxnId="{CD82D409-645F-46B9-AD1F-D92BA1CEDBF8}">
      <dgm:prSet/>
      <dgm:spPr/>
      <dgm:t>
        <a:bodyPr/>
        <a:lstStyle/>
        <a:p>
          <a:endParaRPr lang="LID4096"/>
        </a:p>
      </dgm:t>
    </dgm:pt>
    <dgm:pt modelId="{6A17CB11-A566-4147-B892-9F6981DFE4A7}">
      <dgm:prSet custT="1"/>
      <dgm:spPr/>
      <dgm:t>
        <a:bodyPr/>
        <a:lstStyle/>
        <a:p>
          <a:r>
            <a:rPr lang="en-US" sz="900">
              <a:latin typeface="Montserrat" panose="00000500000000000000" pitchFamily="2" charset="0"/>
            </a:rPr>
            <a:t>Product Managers &amp; Sales Personnel</a:t>
          </a:r>
          <a:endParaRPr lang="LID4096" sz="900">
            <a:latin typeface="Montserrat" panose="00000500000000000000" pitchFamily="2" charset="0"/>
          </a:endParaRPr>
        </a:p>
      </dgm:t>
    </dgm:pt>
    <dgm:pt modelId="{EBF455AA-04E0-4857-BE65-AD85DBA1A09B}" type="parTrans" cxnId="{687CEC3A-E6EA-42E3-8DBB-375E5B9617B9}">
      <dgm:prSet/>
      <dgm:spPr/>
      <dgm:t>
        <a:bodyPr/>
        <a:lstStyle/>
        <a:p>
          <a:endParaRPr lang="LID4096"/>
        </a:p>
      </dgm:t>
    </dgm:pt>
    <dgm:pt modelId="{1BBE2BD4-B109-4298-BBFF-797E5599AC33}" type="sibTrans" cxnId="{687CEC3A-E6EA-42E3-8DBB-375E5B9617B9}">
      <dgm:prSet/>
      <dgm:spPr/>
      <dgm:t>
        <a:bodyPr/>
        <a:lstStyle/>
        <a:p>
          <a:endParaRPr lang="LID4096"/>
        </a:p>
      </dgm:t>
    </dgm:pt>
    <dgm:pt modelId="{D460229D-300A-4D82-96A8-69C04418C1DF}">
      <dgm:prSet custT="1"/>
      <dgm:spPr/>
      <dgm:t>
        <a:bodyPr/>
        <a:lstStyle/>
        <a:p>
          <a:r>
            <a:rPr lang="en-US" sz="900">
              <a:latin typeface="Montserrat" panose="00000500000000000000" pitchFamily="2" charset="0"/>
            </a:rPr>
            <a:t>Inhouse Lawyers</a:t>
          </a:r>
          <a:endParaRPr lang="LID4096" sz="900">
            <a:latin typeface="Montserrat" panose="00000500000000000000" pitchFamily="2" charset="0"/>
          </a:endParaRPr>
        </a:p>
      </dgm:t>
    </dgm:pt>
    <dgm:pt modelId="{C96CEC8F-3BFF-45B0-B1C8-D9DA9ED65AE8}" type="parTrans" cxnId="{607297B1-95C5-4FD5-849F-A276B6CEB37C}">
      <dgm:prSet/>
      <dgm:spPr/>
      <dgm:t>
        <a:bodyPr/>
        <a:lstStyle/>
        <a:p>
          <a:endParaRPr lang="LID4096"/>
        </a:p>
      </dgm:t>
    </dgm:pt>
    <dgm:pt modelId="{8BB5C5C6-E88F-4B95-9007-A33EB82C202A}" type="sibTrans" cxnId="{607297B1-95C5-4FD5-849F-A276B6CEB37C}">
      <dgm:prSet/>
      <dgm:spPr/>
      <dgm:t>
        <a:bodyPr/>
        <a:lstStyle/>
        <a:p>
          <a:endParaRPr lang="LID4096"/>
        </a:p>
      </dgm:t>
    </dgm:pt>
    <dgm:pt modelId="{86BD110F-3218-4CE5-87FD-C032DD1C0F21}">
      <dgm:prSet custT="1"/>
      <dgm:spPr/>
      <dgm:t>
        <a:bodyPr/>
        <a:lstStyle/>
        <a:p>
          <a:r>
            <a:rPr lang="en-US" sz="900">
              <a:latin typeface="Montserrat" panose="00000500000000000000" pitchFamily="2" charset="0"/>
            </a:rPr>
            <a:t>Law Firms</a:t>
          </a:r>
          <a:endParaRPr lang="LID4096" sz="900">
            <a:latin typeface="Montserrat" panose="00000500000000000000" pitchFamily="2" charset="0"/>
          </a:endParaRPr>
        </a:p>
      </dgm:t>
    </dgm:pt>
    <dgm:pt modelId="{64FD16DC-5A41-41C5-AE88-492312C52DC4}" type="parTrans" cxnId="{7766070D-BACA-411B-B822-5448D181133F}">
      <dgm:prSet/>
      <dgm:spPr/>
      <dgm:t>
        <a:bodyPr/>
        <a:lstStyle/>
        <a:p>
          <a:endParaRPr lang="LID4096"/>
        </a:p>
      </dgm:t>
    </dgm:pt>
    <dgm:pt modelId="{25816273-38BA-44D6-ABEA-988835074DFE}" type="sibTrans" cxnId="{7766070D-BACA-411B-B822-5448D181133F}">
      <dgm:prSet/>
      <dgm:spPr/>
      <dgm:t>
        <a:bodyPr/>
        <a:lstStyle/>
        <a:p>
          <a:endParaRPr lang="LID4096"/>
        </a:p>
      </dgm:t>
    </dgm:pt>
    <dgm:pt modelId="{85BA3D25-B5D4-486F-BDB1-2CB8B2900BF4}">
      <dgm:prSet custT="1"/>
      <dgm:spPr/>
      <dgm:t>
        <a:bodyPr/>
        <a:lstStyle/>
        <a:p>
          <a:r>
            <a:rPr lang="en-US" sz="900">
              <a:latin typeface="Montserrat" panose="00000500000000000000" pitchFamily="2" charset="0"/>
            </a:rPr>
            <a:t>Libraries &amp; Research Orgs</a:t>
          </a:r>
          <a:endParaRPr lang="LID4096" sz="900">
            <a:latin typeface="Montserrat" panose="00000500000000000000" pitchFamily="2" charset="0"/>
          </a:endParaRPr>
        </a:p>
      </dgm:t>
    </dgm:pt>
    <dgm:pt modelId="{26360517-78D1-472D-A4C2-8945EA43F652}" type="parTrans" cxnId="{09C09577-21AC-42BC-B2D0-45F7CA7F2A1B}">
      <dgm:prSet/>
      <dgm:spPr/>
      <dgm:t>
        <a:bodyPr/>
        <a:lstStyle/>
        <a:p>
          <a:endParaRPr lang="LID4096"/>
        </a:p>
      </dgm:t>
    </dgm:pt>
    <dgm:pt modelId="{4CC5AE9E-D330-4B06-815C-91F02623E516}" type="sibTrans" cxnId="{09C09577-21AC-42BC-B2D0-45F7CA7F2A1B}">
      <dgm:prSet/>
      <dgm:spPr/>
      <dgm:t>
        <a:bodyPr/>
        <a:lstStyle/>
        <a:p>
          <a:endParaRPr lang="LID4096"/>
        </a:p>
      </dgm:t>
    </dgm:pt>
    <dgm:pt modelId="{456DA243-09BB-40C2-B5B1-B54DBA29138D}">
      <dgm:prSet custT="1"/>
      <dgm:spPr/>
      <dgm:t>
        <a:bodyPr/>
        <a:lstStyle/>
        <a:p>
          <a:r>
            <a:rPr lang="en-US" sz="900">
              <a:latin typeface="Montserrat" panose="00000500000000000000" pitchFamily="2" charset="0"/>
            </a:rPr>
            <a:t>Compliance-Solution Providers</a:t>
          </a:r>
          <a:endParaRPr lang="LID4096" sz="900">
            <a:latin typeface="Montserrat" panose="00000500000000000000" pitchFamily="2" charset="0"/>
          </a:endParaRPr>
        </a:p>
      </dgm:t>
    </dgm:pt>
    <dgm:pt modelId="{08E683EB-4741-491B-BBA1-F05A708CE215}" type="parTrans" cxnId="{6F9B196C-F3A1-4E9C-BEF5-6AEA8EDEFDCF}">
      <dgm:prSet/>
      <dgm:spPr/>
      <dgm:t>
        <a:bodyPr/>
        <a:lstStyle/>
        <a:p>
          <a:endParaRPr lang="LID4096"/>
        </a:p>
      </dgm:t>
    </dgm:pt>
    <dgm:pt modelId="{DE6474B5-CBC2-421B-AF03-B8F9537FF8E7}" type="sibTrans" cxnId="{6F9B196C-F3A1-4E9C-BEF5-6AEA8EDEFDCF}">
      <dgm:prSet/>
      <dgm:spPr/>
      <dgm:t>
        <a:bodyPr/>
        <a:lstStyle/>
        <a:p>
          <a:endParaRPr lang="LID4096"/>
        </a:p>
      </dgm:t>
    </dgm:pt>
    <dgm:pt modelId="{FCA3625F-59BF-4C77-90EB-9974B68FF897}">
      <dgm:prSet custT="1"/>
      <dgm:spPr/>
      <dgm:t>
        <a:bodyPr/>
        <a:lstStyle/>
        <a:p>
          <a:r>
            <a:rPr lang="en-US" sz="900">
              <a:latin typeface="Montserrat" panose="00000500000000000000" pitchFamily="2" charset="0"/>
            </a:rPr>
            <a:t>Data &amp; Software Sharing Platforms</a:t>
          </a:r>
          <a:endParaRPr lang="LID4096" sz="900">
            <a:latin typeface="Montserrat" panose="00000500000000000000" pitchFamily="2" charset="0"/>
          </a:endParaRPr>
        </a:p>
      </dgm:t>
    </dgm:pt>
    <dgm:pt modelId="{546728AB-80DA-4442-AF6E-3F165EE28A60}" type="parTrans" cxnId="{79E8DCFE-2D0C-442C-9D9B-5851C83D7E05}">
      <dgm:prSet/>
      <dgm:spPr/>
      <dgm:t>
        <a:bodyPr/>
        <a:lstStyle/>
        <a:p>
          <a:endParaRPr lang="LID4096"/>
        </a:p>
      </dgm:t>
    </dgm:pt>
    <dgm:pt modelId="{0D5D9A3C-6196-42BD-982F-B16DA211E46D}" type="sibTrans" cxnId="{79E8DCFE-2D0C-442C-9D9B-5851C83D7E05}">
      <dgm:prSet/>
      <dgm:spPr/>
      <dgm:t>
        <a:bodyPr/>
        <a:lstStyle/>
        <a:p>
          <a:endParaRPr lang="LID4096"/>
        </a:p>
      </dgm:t>
    </dgm:pt>
    <dgm:pt modelId="{BC749620-D07A-42C4-8882-39FB7FBBAE29}">
      <dgm:prSet phldrT="[Text]" custT="1"/>
      <dgm:spPr>
        <a:ln>
          <a:noFill/>
        </a:ln>
      </dgm:spPr>
      <dgm:t>
        <a:bodyPr/>
        <a:lstStyle/>
        <a:p>
          <a:r>
            <a:rPr lang="en-US" sz="3600">
              <a:latin typeface="Montserrat" panose="00000500000000000000" pitchFamily="2" charset="0"/>
            </a:rPr>
            <a:t>-</a:t>
          </a:r>
          <a:endParaRPr lang="LID4096" sz="3600">
            <a:latin typeface="Montserrat" panose="00000500000000000000" pitchFamily="2" charset="0"/>
          </a:endParaRPr>
        </a:p>
      </dgm:t>
    </dgm:pt>
    <dgm:pt modelId="{8C24A4FC-7E0A-4314-82ED-268CB4714421}" type="sibTrans" cxnId="{FE7679F5-CAF3-4AE4-937A-F35D347223DD}">
      <dgm:prSet/>
      <dgm:spPr/>
      <dgm:t>
        <a:bodyPr/>
        <a:lstStyle/>
        <a:p>
          <a:endParaRPr lang="LID4096"/>
        </a:p>
      </dgm:t>
    </dgm:pt>
    <dgm:pt modelId="{2B014237-5005-40D2-B7E8-80BF5848842F}" type="parTrans" cxnId="{FE7679F5-CAF3-4AE4-937A-F35D347223DD}">
      <dgm:prSet/>
      <dgm:spPr/>
      <dgm:t>
        <a:bodyPr/>
        <a:lstStyle/>
        <a:p>
          <a:endParaRPr lang="LID4096"/>
        </a:p>
      </dgm:t>
    </dgm:pt>
    <dgm:pt modelId="{F73A0833-0C32-491A-B4AB-29B794E03C3C}">
      <dgm:prSet custT="1"/>
      <dgm:spPr/>
      <dgm:t>
        <a:bodyPr/>
        <a:lstStyle/>
        <a:p>
          <a:r>
            <a:rPr lang="en-US" sz="900">
              <a:latin typeface="Montserrat" panose="00000500000000000000" pitchFamily="2" charset="0"/>
            </a:rPr>
            <a:t>Creative producers </a:t>
          </a:r>
          <a:endParaRPr lang="LID4096" sz="900">
            <a:latin typeface="Montserrat" panose="00000500000000000000" pitchFamily="2" charset="0"/>
          </a:endParaRPr>
        </a:p>
      </dgm:t>
    </dgm:pt>
    <dgm:pt modelId="{AC3E577B-889B-40A8-9EEE-C05FE331F93D}" type="sibTrans" cxnId="{A1240A16-60BD-4608-9429-43631CDBCC2A}">
      <dgm:prSet/>
      <dgm:spPr/>
      <dgm:t>
        <a:bodyPr/>
        <a:lstStyle/>
        <a:p>
          <a:endParaRPr lang="LID4096"/>
        </a:p>
      </dgm:t>
    </dgm:pt>
    <dgm:pt modelId="{29983708-B5B1-40BC-8832-EF9DF24A63E1}" type="parTrans" cxnId="{A1240A16-60BD-4608-9429-43631CDBCC2A}">
      <dgm:prSet/>
      <dgm:spPr/>
      <dgm:t>
        <a:bodyPr/>
        <a:lstStyle/>
        <a:p>
          <a:endParaRPr lang="LID4096"/>
        </a:p>
      </dgm:t>
    </dgm:pt>
    <dgm:pt modelId="{15570F0D-4B4B-4DF8-BC7E-F9FA35C4A7CB}" type="pres">
      <dgm:prSet presAssocID="{ED598444-8C75-4C6B-AC39-68C6A95D7C8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3DD8725-AC92-4AD3-B39A-C2B0B394F040}" type="pres">
      <dgm:prSet presAssocID="{BC749620-D07A-42C4-8882-39FB7FBBAE29}" presName="centerShape" presStyleLbl="node0" presStyleIdx="0" presStyleCnt="1"/>
      <dgm:spPr/>
    </dgm:pt>
    <dgm:pt modelId="{BE5ADEEE-F0B8-48FB-9498-61F76CD48B8E}" type="pres">
      <dgm:prSet presAssocID="{063C8634-1F88-4BDF-9BE9-5F06E4943188}" presName="parTrans" presStyleLbl="sibTrans2D1" presStyleIdx="0" presStyleCnt="8"/>
      <dgm:spPr/>
    </dgm:pt>
    <dgm:pt modelId="{769C57A3-6576-4917-86AE-E818DD2A870D}" type="pres">
      <dgm:prSet presAssocID="{063C8634-1F88-4BDF-9BE9-5F06E4943188}" presName="connectorText" presStyleLbl="sibTrans2D1" presStyleIdx="0" presStyleCnt="8"/>
      <dgm:spPr/>
    </dgm:pt>
    <dgm:pt modelId="{D76F35F3-FD6D-4FA2-A6D9-1F1437529FFE}" type="pres">
      <dgm:prSet presAssocID="{19602B9B-3AF7-4B3B-BEE0-5A20D178EC73}" presName="node" presStyleLbl="node1" presStyleIdx="0" presStyleCnt="8" custScaleX="143447" custRadScaleRad="100000" custRadScaleInc="0">
        <dgm:presLayoutVars>
          <dgm:bulletEnabled val="1"/>
        </dgm:presLayoutVars>
      </dgm:prSet>
      <dgm:spPr/>
    </dgm:pt>
    <dgm:pt modelId="{98A773DF-9ED4-4FCC-813C-BAF7536850AD}" type="pres">
      <dgm:prSet presAssocID="{EBF455AA-04E0-4857-BE65-AD85DBA1A09B}" presName="parTrans" presStyleLbl="sibTrans2D1" presStyleIdx="1" presStyleCnt="8"/>
      <dgm:spPr/>
    </dgm:pt>
    <dgm:pt modelId="{7F3C0DBC-11B5-464B-9B33-A9A5C9A5EBBA}" type="pres">
      <dgm:prSet presAssocID="{EBF455AA-04E0-4857-BE65-AD85DBA1A09B}" presName="connectorText" presStyleLbl="sibTrans2D1" presStyleIdx="1" presStyleCnt="8"/>
      <dgm:spPr/>
    </dgm:pt>
    <dgm:pt modelId="{5DFC307F-E697-4D6F-91E7-840F5107543E}" type="pres">
      <dgm:prSet presAssocID="{6A17CB11-A566-4147-B892-9F6981DFE4A7}" presName="node" presStyleLbl="node1" presStyleIdx="1" presStyleCnt="8" custScaleX="143447" custRadScaleRad="128979" custRadScaleInc="29242">
        <dgm:presLayoutVars>
          <dgm:bulletEnabled val="1"/>
        </dgm:presLayoutVars>
      </dgm:prSet>
      <dgm:spPr/>
    </dgm:pt>
    <dgm:pt modelId="{2D27D278-A02A-4F17-B907-45C0D27D5219}" type="pres">
      <dgm:prSet presAssocID="{C96CEC8F-3BFF-45B0-B1C8-D9DA9ED65AE8}" presName="parTrans" presStyleLbl="sibTrans2D1" presStyleIdx="2" presStyleCnt="8"/>
      <dgm:spPr/>
    </dgm:pt>
    <dgm:pt modelId="{77AB0B18-AF1E-4D87-B868-A4C000DDE3EB}" type="pres">
      <dgm:prSet presAssocID="{C96CEC8F-3BFF-45B0-B1C8-D9DA9ED65AE8}" presName="connectorText" presStyleLbl="sibTrans2D1" presStyleIdx="2" presStyleCnt="8"/>
      <dgm:spPr/>
    </dgm:pt>
    <dgm:pt modelId="{6F29EAAB-6012-46A4-B3B9-601DC6907C30}" type="pres">
      <dgm:prSet presAssocID="{D460229D-300A-4D82-96A8-69C04418C1DF}" presName="node" presStyleLbl="node1" presStyleIdx="2" presStyleCnt="8" custScaleX="143447" custRadScaleRad="135866" custRadScaleInc="-2977">
        <dgm:presLayoutVars>
          <dgm:bulletEnabled val="1"/>
        </dgm:presLayoutVars>
      </dgm:prSet>
      <dgm:spPr/>
    </dgm:pt>
    <dgm:pt modelId="{8590BDED-A4F9-4F7D-BB32-AACFB16A3BE1}" type="pres">
      <dgm:prSet presAssocID="{64FD16DC-5A41-41C5-AE88-492312C52DC4}" presName="parTrans" presStyleLbl="sibTrans2D1" presStyleIdx="3" presStyleCnt="8"/>
      <dgm:spPr/>
    </dgm:pt>
    <dgm:pt modelId="{F9B373C8-A204-46CC-983B-981BBE213548}" type="pres">
      <dgm:prSet presAssocID="{64FD16DC-5A41-41C5-AE88-492312C52DC4}" presName="connectorText" presStyleLbl="sibTrans2D1" presStyleIdx="3" presStyleCnt="8"/>
      <dgm:spPr/>
    </dgm:pt>
    <dgm:pt modelId="{FB99A315-C7A3-4C12-A888-BB7B4AE8BA05}" type="pres">
      <dgm:prSet presAssocID="{86BD110F-3218-4CE5-87FD-C032DD1C0F21}" presName="node" presStyleLbl="node1" presStyleIdx="3" presStyleCnt="8" custScaleX="143447" custRadScaleRad="127590" custRadScaleInc="-35802">
        <dgm:presLayoutVars>
          <dgm:bulletEnabled val="1"/>
        </dgm:presLayoutVars>
      </dgm:prSet>
      <dgm:spPr/>
    </dgm:pt>
    <dgm:pt modelId="{0296A1BF-EE3F-40A6-B616-F562F1E1D90A}" type="pres">
      <dgm:prSet presAssocID="{26360517-78D1-472D-A4C2-8945EA43F652}" presName="parTrans" presStyleLbl="sibTrans2D1" presStyleIdx="4" presStyleCnt="8"/>
      <dgm:spPr/>
    </dgm:pt>
    <dgm:pt modelId="{9E38B93C-E95F-41CF-9334-E76874824884}" type="pres">
      <dgm:prSet presAssocID="{26360517-78D1-472D-A4C2-8945EA43F652}" presName="connectorText" presStyleLbl="sibTrans2D1" presStyleIdx="4" presStyleCnt="8"/>
      <dgm:spPr/>
    </dgm:pt>
    <dgm:pt modelId="{77F3F903-8489-4100-90A4-6FA99DE5A6A4}" type="pres">
      <dgm:prSet presAssocID="{85BA3D25-B5D4-486F-BDB1-2CB8B2900BF4}" presName="node" presStyleLbl="node1" presStyleIdx="4" presStyleCnt="8" custScaleX="143447" custRadScaleRad="98620">
        <dgm:presLayoutVars>
          <dgm:bulletEnabled val="1"/>
        </dgm:presLayoutVars>
      </dgm:prSet>
      <dgm:spPr/>
    </dgm:pt>
    <dgm:pt modelId="{8203B661-918C-4E73-8251-788DABF19670}" type="pres">
      <dgm:prSet presAssocID="{08E683EB-4741-491B-BBA1-F05A708CE215}" presName="parTrans" presStyleLbl="sibTrans2D1" presStyleIdx="5" presStyleCnt="8"/>
      <dgm:spPr/>
    </dgm:pt>
    <dgm:pt modelId="{E3CCD5AC-1180-4932-9FA2-615822E13559}" type="pres">
      <dgm:prSet presAssocID="{08E683EB-4741-491B-BBA1-F05A708CE215}" presName="connectorText" presStyleLbl="sibTrans2D1" presStyleIdx="5" presStyleCnt="8"/>
      <dgm:spPr/>
    </dgm:pt>
    <dgm:pt modelId="{E40BB0B5-31DD-484C-AA40-DB9568BB7CD9}" type="pres">
      <dgm:prSet presAssocID="{456DA243-09BB-40C2-B5B1-B54DBA29138D}" presName="node" presStyleLbl="node1" presStyleIdx="5" presStyleCnt="8" custScaleX="143447" custRadScaleRad="125386" custRadScaleInc="37101">
        <dgm:presLayoutVars>
          <dgm:bulletEnabled val="1"/>
        </dgm:presLayoutVars>
      </dgm:prSet>
      <dgm:spPr/>
    </dgm:pt>
    <dgm:pt modelId="{0143D1B5-40B7-4803-9D1C-39C0CFD43262}" type="pres">
      <dgm:prSet presAssocID="{546728AB-80DA-4442-AF6E-3F165EE28A60}" presName="parTrans" presStyleLbl="sibTrans2D1" presStyleIdx="6" presStyleCnt="8"/>
      <dgm:spPr/>
    </dgm:pt>
    <dgm:pt modelId="{A59447DD-D15A-477F-BEB5-B03CEF5173F7}" type="pres">
      <dgm:prSet presAssocID="{546728AB-80DA-4442-AF6E-3F165EE28A60}" presName="connectorText" presStyleLbl="sibTrans2D1" presStyleIdx="6" presStyleCnt="8"/>
      <dgm:spPr/>
    </dgm:pt>
    <dgm:pt modelId="{C085BA34-0E4F-498D-A45D-0B7A1BC84CAB}" type="pres">
      <dgm:prSet presAssocID="{FCA3625F-59BF-4C77-90EB-9974B68FF897}" presName="node" presStyleLbl="node1" presStyleIdx="6" presStyleCnt="8" custScaleX="143447" custRadScaleRad="135411" custRadScaleInc="3852">
        <dgm:presLayoutVars>
          <dgm:bulletEnabled val="1"/>
        </dgm:presLayoutVars>
      </dgm:prSet>
      <dgm:spPr/>
    </dgm:pt>
    <dgm:pt modelId="{92BE759B-0375-43F0-818C-8D05FCE03946}" type="pres">
      <dgm:prSet presAssocID="{29983708-B5B1-40BC-8832-EF9DF24A63E1}" presName="parTrans" presStyleLbl="sibTrans2D1" presStyleIdx="7" presStyleCnt="8"/>
      <dgm:spPr/>
    </dgm:pt>
    <dgm:pt modelId="{2D86DB19-26D5-4A5D-81A5-3D391AA5145A}" type="pres">
      <dgm:prSet presAssocID="{29983708-B5B1-40BC-8832-EF9DF24A63E1}" presName="connectorText" presStyleLbl="sibTrans2D1" presStyleIdx="7" presStyleCnt="8"/>
      <dgm:spPr/>
    </dgm:pt>
    <dgm:pt modelId="{418921AF-F00F-4BF5-ABBA-4EC2F77C65D4}" type="pres">
      <dgm:prSet presAssocID="{F73A0833-0C32-491A-B4AB-29B794E03C3C}" presName="node" presStyleLbl="node1" presStyleIdx="7" presStyleCnt="8" custScaleX="143447" custRadScaleRad="127612" custRadScaleInc="-31215">
        <dgm:presLayoutVars>
          <dgm:bulletEnabled val="1"/>
        </dgm:presLayoutVars>
      </dgm:prSet>
      <dgm:spPr/>
    </dgm:pt>
  </dgm:ptLst>
  <dgm:cxnLst>
    <dgm:cxn modelId="{02D64500-A46E-4606-B7DF-D41C39AD1ABA}" type="presOf" srcId="{6A17CB11-A566-4147-B892-9F6981DFE4A7}" destId="{5DFC307F-E697-4D6F-91E7-840F5107543E}" srcOrd="0" destOrd="0" presId="urn:microsoft.com/office/officeart/2005/8/layout/radial5"/>
    <dgm:cxn modelId="{CD82D409-645F-46B9-AD1F-D92BA1CEDBF8}" srcId="{BC749620-D07A-42C4-8882-39FB7FBBAE29}" destId="{19602B9B-3AF7-4B3B-BEE0-5A20D178EC73}" srcOrd="0" destOrd="0" parTransId="{063C8634-1F88-4BDF-9BE9-5F06E4943188}" sibTransId="{2F1F529D-E38F-430E-868D-B34D3E859FB8}"/>
    <dgm:cxn modelId="{338F460A-0DCC-431E-8C18-17DA363B11B9}" type="presOf" srcId="{FCA3625F-59BF-4C77-90EB-9974B68FF897}" destId="{C085BA34-0E4F-498D-A45D-0B7A1BC84CAB}" srcOrd="0" destOrd="0" presId="urn:microsoft.com/office/officeart/2005/8/layout/radial5"/>
    <dgm:cxn modelId="{7766070D-BACA-411B-B822-5448D181133F}" srcId="{BC749620-D07A-42C4-8882-39FB7FBBAE29}" destId="{86BD110F-3218-4CE5-87FD-C032DD1C0F21}" srcOrd="3" destOrd="0" parTransId="{64FD16DC-5A41-41C5-AE88-492312C52DC4}" sibTransId="{25816273-38BA-44D6-ABEA-988835074DFE}"/>
    <dgm:cxn modelId="{B1A6D112-7667-455C-B6E5-EC09FC64B744}" type="presOf" srcId="{64FD16DC-5A41-41C5-AE88-492312C52DC4}" destId="{F9B373C8-A204-46CC-983B-981BBE213548}" srcOrd="1" destOrd="0" presId="urn:microsoft.com/office/officeart/2005/8/layout/radial5"/>
    <dgm:cxn modelId="{A1240A16-60BD-4608-9429-43631CDBCC2A}" srcId="{BC749620-D07A-42C4-8882-39FB7FBBAE29}" destId="{F73A0833-0C32-491A-B4AB-29B794E03C3C}" srcOrd="7" destOrd="0" parTransId="{29983708-B5B1-40BC-8832-EF9DF24A63E1}" sibTransId="{AC3E577B-889B-40A8-9EEE-C05FE331F93D}"/>
    <dgm:cxn modelId="{6313C82A-7B04-49D0-9230-A956471B93A4}" type="presOf" srcId="{063C8634-1F88-4BDF-9BE9-5F06E4943188}" destId="{BE5ADEEE-F0B8-48FB-9498-61F76CD48B8E}" srcOrd="0" destOrd="0" presId="urn:microsoft.com/office/officeart/2005/8/layout/radial5"/>
    <dgm:cxn modelId="{8D518F35-D475-4F0E-A584-A5A869C7FD0B}" type="presOf" srcId="{063C8634-1F88-4BDF-9BE9-5F06E4943188}" destId="{769C57A3-6576-4917-86AE-E818DD2A870D}" srcOrd="1" destOrd="0" presId="urn:microsoft.com/office/officeart/2005/8/layout/radial5"/>
    <dgm:cxn modelId="{0B4D3A36-6966-4D07-A4EF-E29B481F0E0C}" type="presOf" srcId="{08E683EB-4741-491B-BBA1-F05A708CE215}" destId="{8203B661-918C-4E73-8251-788DABF19670}" srcOrd="0" destOrd="0" presId="urn:microsoft.com/office/officeart/2005/8/layout/radial5"/>
    <dgm:cxn modelId="{687CEC3A-E6EA-42E3-8DBB-375E5B9617B9}" srcId="{BC749620-D07A-42C4-8882-39FB7FBBAE29}" destId="{6A17CB11-A566-4147-B892-9F6981DFE4A7}" srcOrd="1" destOrd="0" parTransId="{EBF455AA-04E0-4857-BE65-AD85DBA1A09B}" sibTransId="{1BBE2BD4-B109-4298-BBFF-797E5599AC33}"/>
    <dgm:cxn modelId="{F4DFB33C-E8A6-4BE3-860E-8777AA07393A}" type="presOf" srcId="{F73A0833-0C32-491A-B4AB-29B794E03C3C}" destId="{418921AF-F00F-4BF5-ABBA-4EC2F77C65D4}" srcOrd="0" destOrd="0" presId="urn:microsoft.com/office/officeart/2005/8/layout/radial5"/>
    <dgm:cxn modelId="{D1E1AA5B-76CB-4D24-8AB4-D59DFD47E9C0}" type="presOf" srcId="{546728AB-80DA-4442-AF6E-3F165EE28A60}" destId="{0143D1B5-40B7-4803-9D1C-39C0CFD43262}" srcOrd="0" destOrd="0" presId="urn:microsoft.com/office/officeart/2005/8/layout/radial5"/>
    <dgm:cxn modelId="{F349B164-5EFF-49AE-B916-6DA8499940B3}" type="presOf" srcId="{19602B9B-3AF7-4B3B-BEE0-5A20D178EC73}" destId="{D76F35F3-FD6D-4FA2-A6D9-1F1437529FFE}" srcOrd="0" destOrd="0" presId="urn:microsoft.com/office/officeart/2005/8/layout/radial5"/>
    <dgm:cxn modelId="{699A1266-F3D7-47E8-B7A0-9A93EE428A8A}" type="presOf" srcId="{08E683EB-4741-491B-BBA1-F05A708CE215}" destId="{E3CCD5AC-1180-4932-9FA2-615822E13559}" srcOrd="1" destOrd="0" presId="urn:microsoft.com/office/officeart/2005/8/layout/radial5"/>
    <dgm:cxn modelId="{160AF568-1E93-4FA1-8502-F0F5BA415746}" type="presOf" srcId="{546728AB-80DA-4442-AF6E-3F165EE28A60}" destId="{A59447DD-D15A-477F-BEB5-B03CEF5173F7}" srcOrd="1" destOrd="0" presId="urn:microsoft.com/office/officeart/2005/8/layout/radial5"/>
    <dgm:cxn modelId="{6F9B196C-F3A1-4E9C-BEF5-6AEA8EDEFDCF}" srcId="{BC749620-D07A-42C4-8882-39FB7FBBAE29}" destId="{456DA243-09BB-40C2-B5B1-B54DBA29138D}" srcOrd="5" destOrd="0" parTransId="{08E683EB-4741-491B-BBA1-F05A708CE215}" sibTransId="{DE6474B5-CBC2-421B-AF03-B8F9537FF8E7}"/>
    <dgm:cxn modelId="{7E45BE6D-951C-4B40-9B70-CB20CD9345EA}" type="presOf" srcId="{EBF455AA-04E0-4857-BE65-AD85DBA1A09B}" destId="{7F3C0DBC-11B5-464B-9B33-A9A5C9A5EBBA}" srcOrd="1" destOrd="0" presId="urn:microsoft.com/office/officeart/2005/8/layout/radial5"/>
    <dgm:cxn modelId="{C2FB8C51-4201-4CC0-85E9-2C9C01043C6A}" type="presOf" srcId="{ED598444-8C75-4C6B-AC39-68C6A95D7C87}" destId="{15570F0D-4B4B-4DF8-BC7E-F9FA35C4A7CB}" srcOrd="0" destOrd="0" presId="urn:microsoft.com/office/officeart/2005/8/layout/radial5"/>
    <dgm:cxn modelId="{4A657E52-B5C6-4A2F-87FB-E6F04F203174}" type="presOf" srcId="{29983708-B5B1-40BC-8832-EF9DF24A63E1}" destId="{2D86DB19-26D5-4A5D-81A5-3D391AA5145A}" srcOrd="1" destOrd="0" presId="urn:microsoft.com/office/officeart/2005/8/layout/radial5"/>
    <dgm:cxn modelId="{09C09577-21AC-42BC-B2D0-45F7CA7F2A1B}" srcId="{BC749620-D07A-42C4-8882-39FB7FBBAE29}" destId="{85BA3D25-B5D4-486F-BDB1-2CB8B2900BF4}" srcOrd="4" destOrd="0" parTransId="{26360517-78D1-472D-A4C2-8945EA43F652}" sibTransId="{4CC5AE9E-D330-4B06-815C-91F02623E516}"/>
    <dgm:cxn modelId="{FC5ABE79-EE7E-489F-970F-43883239C3FB}" type="presOf" srcId="{D460229D-300A-4D82-96A8-69C04418C1DF}" destId="{6F29EAAB-6012-46A4-B3B9-601DC6907C30}" srcOrd="0" destOrd="0" presId="urn:microsoft.com/office/officeart/2005/8/layout/radial5"/>
    <dgm:cxn modelId="{A7200882-30F6-448D-8EEE-2492653AC665}" type="presOf" srcId="{29983708-B5B1-40BC-8832-EF9DF24A63E1}" destId="{92BE759B-0375-43F0-818C-8D05FCE03946}" srcOrd="0" destOrd="0" presId="urn:microsoft.com/office/officeart/2005/8/layout/radial5"/>
    <dgm:cxn modelId="{B6047897-B431-44D4-A4B4-4C163CD21851}" type="presOf" srcId="{26360517-78D1-472D-A4C2-8945EA43F652}" destId="{0296A1BF-EE3F-40A6-B616-F562F1E1D90A}" srcOrd="0" destOrd="0" presId="urn:microsoft.com/office/officeart/2005/8/layout/radial5"/>
    <dgm:cxn modelId="{F7F09D97-6E79-48B5-8537-C0BDAED70AB5}" type="presOf" srcId="{456DA243-09BB-40C2-B5B1-B54DBA29138D}" destId="{E40BB0B5-31DD-484C-AA40-DB9568BB7CD9}" srcOrd="0" destOrd="0" presId="urn:microsoft.com/office/officeart/2005/8/layout/radial5"/>
    <dgm:cxn modelId="{6B003DA5-FA1B-41AD-815F-595721210CEE}" type="presOf" srcId="{BC749620-D07A-42C4-8882-39FB7FBBAE29}" destId="{53DD8725-AC92-4AD3-B39A-C2B0B394F040}" srcOrd="0" destOrd="0" presId="urn:microsoft.com/office/officeart/2005/8/layout/radial5"/>
    <dgm:cxn modelId="{254339AB-CA8A-4087-B35A-11D88F9CA3E8}" type="presOf" srcId="{C96CEC8F-3BFF-45B0-B1C8-D9DA9ED65AE8}" destId="{2D27D278-A02A-4F17-B907-45C0D27D5219}" srcOrd="0" destOrd="0" presId="urn:microsoft.com/office/officeart/2005/8/layout/radial5"/>
    <dgm:cxn modelId="{607297B1-95C5-4FD5-849F-A276B6CEB37C}" srcId="{BC749620-D07A-42C4-8882-39FB7FBBAE29}" destId="{D460229D-300A-4D82-96A8-69C04418C1DF}" srcOrd="2" destOrd="0" parTransId="{C96CEC8F-3BFF-45B0-B1C8-D9DA9ED65AE8}" sibTransId="{8BB5C5C6-E88F-4B95-9007-A33EB82C202A}"/>
    <dgm:cxn modelId="{B2844EB3-B9B5-4727-ACCC-874540E26444}" type="presOf" srcId="{C96CEC8F-3BFF-45B0-B1C8-D9DA9ED65AE8}" destId="{77AB0B18-AF1E-4D87-B868-A4C000DDE3EB}" srcOrd="1" destOrd="0" presId="urn:microsoft.com/office/officeart/2005/8/layout/radial5"/>
    <dgm:cxn modelId="{69C0FCC5-0869-4B2F-A484-201A0A8DA3DE}" type="presOf" srcId="{64FD16DC-5A41-41C5-AE88-492312C52DC4}" destId="{8590BDED-A4F9-4F7D-BB32-AACFB16A3BE1}" srcOrd="0" destOrd="0" presId="urn:microsoft.com/office/officeart/2005/8/layout/radial5"/>
    <dgm:cxn modelId="{EC9529DD-819A-4D7D-B537-ED561CE8D62B}" type="presOf" srcId="{26360517-78D1-472D-A4C2-8945EA43F652}" destId="{9E38B93C-E95F-41CF-9334-E76874824884}" srcOrd="1" destOrd="0" presId="urn:microsoft.com/office/officeart/2005/8/layout/radial5"/>
    <dgm:cxn modelId="{B03A0CE6-5341-4D9E-BFB1-7E1E3FB3F443}" type="presOf" srcId="{86BD110F-3218-4CE5-87FD-C032DD1C0F21}" destId="{FB99A315-C7A3-4C12-A888-BB7B4AE8BA05}" srcOrd="0" destOrd="0" presId="urn:microsoft.com/office/officeart/2005/8/layout/radial5"/>
    <dgm:cxn modelId="{509EA7EB-B80E-43ED-8FD5-6AB1CE9597A6}" type="presOf" srcId="{EBF455AA-04E0-4857-BE65-AD85DBA1A09B}" destId="{98A773DF-9ED4-4FCC-813C-BAF7536850AD}" srcOrd="0" destOrd="0" presId="urn:microsoft.com/office/officeart/2005/8/layout/radial5"/>
    <dgm:cxn modelId="{57F3D7ED-C36F-4F5E-AE6C-8989BB244EF7}" type="presOf" srcId="{85BA3D25-B5D4-486F-BDB1-2CB8B2900BF4}" destId="{77F3F903-8489-4100-90A4-6FA99DE5A6A4}" srcOrd="0" destOrd="0" presId="urn:microsoft.com/office/officeart/2005/8/layout/radial5"/>
    <dgm:cxn modelId="{FE7679F5-CAF3-4AE4-937A-F35D347223DD}" srcId="{ED598444-8C75-4C6B-AC39-68C6A95D7C87}" destId="{BC749620-D07A-42C4-8882-39FB7FBBAE29}" srcOrd="0" destOrd="0" parTransId="{2B014237-5005-40D2-B7E8-80BF5848842F}" sibTransId="{8C24A4FC-7E0A-4314-82ED-268CB4714421}"/>
    <dgm:cxn modelId="{79E8DCFE-2D0C-442C-9D9B-5851C83D7E05}" srcId="{BC749620-D07A-42C4-8882-39FB7FBBAE29}" destId="{FCA3625F-59BF-4C77-90EB-9974B68FF897}" srcOrd="6" destOrd="0" parTransId="{546728AB-80DA-4442-AF6E-3F165EE28A60}" sibTransId="{0D5D9A3C-6196-42BD-982F-B16DA211E46D}"/>
    <dgm:cxn modelId="{17EE99AB-F144-4C9D-B166-91DDE907FFF8}" type="presParOf" srcId="{15570F0D-4B4B-4DF8-BC7E-F9FA35C4A7CB}" destId="{53DD8725-AC92-4AD3-B39A-C2B0B394F040}" srcOrd="0" destOrd="0" presId="urn:microsoft.com/office/officeart/2005/8/layout/radial5"/>
    <dgm:cxn modelId="{8D1340C6-7A82-49EE-9A05-887BBCE6C8FA}" type="presParOf" srcId="{15570F0D-4B4B-4DF8-BC7E-F9FA35C4A7CB}" destId="{BE5ADEEE-F0B8-48FB-9498-61F76CD48B8E}" srcOrd="1" destOrd="0" presId="urn:microsoft.com/office/officeart/2005/8/layout/radial5"/>
    <dgm:cxn modelId="{74910F75-BF88-4B40-86D1-4B53E1FA5CB1}" type="presParOf" srcId="{BE5ADEEE-F0B8-48FB-9498-61F76CD48B8E}" destId="{769C57A3-6576-4917-86AE-E818DD2A870D}" srcOrd="0" destOrd="0" presId="urn:microsoft.com/office/officeart/2005/8/layout/radial5"/>
    <dgm:cxn modelId="{49F771C6-1C22-44DC-B56C-531B40A130BC}" type="presParOf" srcId="{15570F0D-4B4B-4DF8-BC7E-F9FA35C4A7CB}" destId="{D76F35F3-FD6D-4FA2-A6D9-1F1437529FFE}" srcOrd="2" destOrd="0" presId="urn:microsoft.com/office/officeart/2005/8/layout/radial5"/>
    <dgm:cxn modelId="{A2B7A08C-80F7-4860-A62F-655A06BBE575}" type="presParOf" srcId="{15570F0D-4B4B-4DF8-BC7E-F9FA35C4A7CB}" destId="{98A773DF-9ED4-4FCC-813C-BAF7536850AD}" srcOrd="3" destOrd="0" presId="urn:microsoft.com/office/officeart/2005/8/layout/radial5"/>
    <dgm:cxn modelId="{E66A24F5-721F-45B5-B98E-BB6CA8A231A1}" type="presParOf" srcId="{98A773DF-9ED4-4FCC-813C-BAF7536850AD}" destId="{7F3C0DBC-11B5-464B-9B33-A9A5C9A5EBBA}" srcOrd="0" destOrd="0" presId="urn:microsoft.com/office/officeart/2005/8/layout/radial5"/>
    <dgm:cxn modelId="{F7DF8F8F-86BF-4535-94D0-9D0A66583F17}" type="presParOf" srcId="{15570F0D-4B4B-4DF8-BC7E-F9FA35C4A7CB}" destId="{5DFC307F-E697-4D6F-91E7-840F5107543E}" srcOrd="4" destOrd="0" presId="urn:microsoft.com/office/officeart/2005/8/layout/radial5"/>
    <dgm:cxn modelId="{E7ED316A-8DAE-47C5-B516-B22ACA5BAB3D}" type="presParOf" srcId="{15570F0D-4B4B-4DF8-BC7E-F9FA35C4A7CB}" destId="{2D27D278-A02A-4F17-B907-45C0D27D5219}" srcOrd="5" destOrd="0" presId="urn:microsoft.com/office/officeart/2005/8/layout/radial5"/>
    <dgm:cxn modelId="{C1D0E1BF-9415-462F-BDBF-AC0B4CA30506}" type="presParOf" srcId="{2D27D278-A02A-4F17-B907-45C0D27D5219}" destId="{77AB0B18-AF1E-4D87-B868-A4C000DDE3EB}" srcOrd="0" destOrd="0" presId="urn:microsoft.com/office/officeart/2005/8/layout/radial5"/>
    <dgm:cxn modelId="{CDB4F373-0E9D-4DB7-864E-DA7A41A538E2}" type="presParOf" srcId="{15570F0D-4B4B-4DF8-BC7E-F9FA35C4A7CB}" destId="{6F29EAAB-6012-46A4-B3B9-601DC6907C30}" srcOrd="6" destOrd="0" presId="urn:microsoft.com/office/officeart/2005/8/layout/radial5"/>
    <dgm:cxn modelId="{775DAE52-0A37-4B60-84CB-89CE2BC7345F}" type="presParOf" srcId="{15570F0D-4B4B-4DF8-BC7E-F9FA35C4A7CB}" destId="{8590BDED-A4F9-4F7D-BB32-AACFB16A3BE1}" srcOrd="7" destOrd="0" presId="urn:microsoft.com/office/officeart/2005/8/layout/radial5"/>
    <dgm:cxn modelId="{8751ACB7-C13E-41CA-B791-CC05EBD9ED1C}" type="presParOf" srcId="{8590BDED-A4F9-4F7D-BB32-AACFB16A3BE1}" destId="{F9B373C8-A204-46CC-983B-981BBE213548}" srcOrd="0" destOrd="0" presId="urn:microsoft.com/office/officeart/2005/8/layout/radial5"/>
    <dgm:cxn modelId="{41EE6103-EB8F-4516-8BB4-0100A625EAC7}" type="presParOf" srcId="{15570F0D-4B4B-4DF8-BC7E-F9FA35C4A7CB}" destId="{FB99A315-C7A3-4C12-A888-BB7B4AE8BA05}" srcOrd="8" destOrd="0" presId="urn:microsoft.com/office/officeart/2005/8/layout/radial5"/>
    <dgm:cxn modelId="{13C53288-705C-4F74-9EB0-0C31004DFC49}" type="presParOf" srcId="{15570F0D-4B4B-4DF8-BC7E-F9FA35C4A7CB}" destId="{0296A1BF-EE3F-40A6-B616-F562F1E1D90A}" srcOrd="9" destOrd="0" presId="urn:microsoft.com/office/officeart/2005/8/layout/radial5"/>
    <dgm:cxn modelId="{93DB5A36-706C-42CD-9749-A526388D4B4B}" type="presParOf" srcId="{0296A1BF-EE3F-40A6-B616-F562F1E1D90A}" destId="{9E38B93C-E95F-41CF-9334-E76874824884}" srcOrd="0" destOrd="0" presId="urn:microsoft.com/office/officeart/2005/8/layout/radial5"/>
    <dgm:cxn modelId="{17E47458-3F3A-4A6E-A3FD-B7CAFACAEFE2}" type="presParOf" srcId="{15570F0D-4B4B-4DF8-BC7E-F9FA35C4A7CB}" destId="{77F3F903-8489-4100-90A4-6FA99DE5A6A4}" srcOrd="10" destOrd="0" presId="urn:microsoft.com/office/officeart/2005/8/layout/radial5"/>
    <dgm:cxn modelId="{06E07B7F-9095-4D98-BB75-6FAF0804728E}" type="presParOf" srcId="{15570F0D-4B4B-4DF8-BC7E-F9FA35C4A7CB}" destId="{8203B661-918C-4E73-8251-788DABF19670}" srcOrd="11" destOrd="0" presId="urn:microsoft.com/office/officeart/2005/8/layout/radial5"/>
    <dgm:cxn modelId="{BAE52394-A111-4272-A4DB-064F709619A0}" type="presParOf" srcId="{8203B661-918C-4E73-8251-788DABF19670}" destId="{E3CCD5AC-1180-4932-9FA2-615822E13559}" srcOrd="0" destOrd="0" presId="urn:microsoft.com/office/officeart/2005/8/layout/radial5"/>
    <dgm:cxn modelId="{02624EF5-6FB4-4679-869F-E1EE362D189F}" type="presParOf" srcId="{15570F0D-4B4B-4DF8-BC7E-F9FA35C4A7CB}" destId="{E40BB0B5-31DD-484C-AA40-DB9568BB7CD9}" srcOrd="12" destOrd="0" presId="urn:microsoft.com/office/officeart/2005/8/layout/radial5"/>
    <dgm:cxn modelId="{233507B8-E9CC-41E3-84AE-46F046797CC9}" type="presParOf" srcId="{15570F0D-4B4B-4DF8-BC7E-F9FA35C4A7CB}" destId="{0143D1B5-40B7-4803-9D1C-39C0CFD43262}" srcOrd="13" destOrd="0" presId="urn:microsoft.com/office/officeart/2005/8/layout/radial5"/>
    <dgm:cxn modelId="{38272B24-9D9B-41A6-B012-7256864C3CAD}" type="presParOf" srcId="{0143D1B5-40B7-4803-9D1C-39C0CFD43262}" destId="{A59447DD-D15A-477F-BEB5-B03CEF5173F7}" srcOrd="0" destOrd="0" presId="urn:microsoft.com/office/officeart/2005/8/layout/radial5"/>
    <dgm:cxn modelId="{353D4530-3BA2-42FE-AA0A-ED3858B98A90}" type="presParOf" srcId="{15570F0D-4B4B-4DF8-BC7E-F9FA35C4A7CB}" destId="{C085BA34-0E4F-498D-A45D-0B7A1BC84CAB}" srcOrd="14" destOrd="0" presId="urn:microsoft.com/office/officeart/2005/8/layout/radial5"/>
    <dgm:cxn modelId="{FBD89FC9-16C0-4BE5-ADED-D25D13620506}" type="presParOf" srcId="{15570F0D-4B4B-4DF8-BC7E-F9FA35C4A7CB}" destId="{92BE759B-0375-43F0-818C-8D05FCE03946}" srcOrd="15" destOrd="0" presId="urn:microsoft.com/office/officeart/2005/8/layout/radial5"/>
    <dgm:cxn modelId="{E16B9C5E-0F37-4FCA-85A1-1609CAB75166}" type="presParOf" srcId="{92BE759B-0375-43F0-818C-8D05FCE03946}" destId="{2D86DB19-26D5-4A5D-81A5-3D391AA5145A}" srcOrd="0" destOrd="0" presId="urn:microsoft.com/office/officeart/2005/8/layout/radial5"/>
    <dgm:cxn modelId="{653E27F0-5853-417E-BEA1-12B0C197B7AE}" type="presParOf" srcId="{15570F0D-4B4B-4DF8-BC7E-F9FA35C4A7CB}" destId="{418921AF-F00F-4BF5-ABBA-4EC2F77C65D4}" srcOrd="1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D8725-AC92-4AD3-B39A-C2B0B394F040}">
      <dsp:nvSpPr>
        <dsp:cNvPr id="0" name=""/>
        <dsp:cNvSpPr/>
      </dsp:nvSpPr>
      <dsp:spPr>
        <a:xfrm>
          <a:off x="3494436" y="1733863"/>
          <a:ext cx="852625" cy="8526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Montserrat" panose="00000500000000000000" pitchFamily="2" charset="0"/>
            </a:rPr>
            <a:t>-</a:t>
          </a:r>
          <a:endParaRPr lang="LID4096" sz="3600" kern="1200">
            <a:latin typeface="Montserrat" panose="00000500000000000000" pitchFamily="2" charset="0"/>
          </a:endParaRPr>
        </a:p>
      </dsp:txBody>
      <dsp:txXfrm>
        <a:off x="3619300" y="1858727"/>
        <a:ext cx="602897" cy="602897"/>
      </dsp:txXfrm>
    </dsp:sp>
    <dsp:sp modelId="{BE5ADEEE-F0B8-48FB-9498-61F76CD48B8E}">
      <dsp:nvSpPr>
        <dsp:cNvPr id="0" name=""/>
        <dsp:cNvSpPr/>
      </dsp:nvSpPr>
      <dsp:spPr>
        <a:xfrm rot="16200000">
          <a:off x="3723576" y="1188940"/>
          <a:ext cx="394345" cy="368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600" kern="1200"/>
        </a:p>
      </dsp:txBody>
      <dsp:txXfrm>
        <a:off x="3778794" y="1317781"/>
        <a:ext cx="283910" cy="220871"/>
      </dsp:txXfrm>
    </dsp:sp>
    <dsp:sp modelId="{D76F35F3-FD6D-4FA2-A6D9-1F1437529FFE}">
      <dsp:nvSpPr>
        <dsp:cNvPr id="0" name=""/>
        <dsp:cNvSpPr/>
      </dsp:nvSpPr>
      <dsp:spPr>
        <a:xfrm>
          <a:off x="3221854" y="15385"/>
          <a:ext cx="1397789" cy="974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Montserrat" panose="00000500000000000000" pitchFamily="2" charset="0"/>
            </a:rPr>
            <a:t>SW-Developers &amp; Data Engineers</a:t>
          </a:r>
          <a:endParaRPr lang="LID4096" sz="900" kern="1200">
            <a:latin typeface="Montserrat" panose="00000500000000000000" pitchFamily="2" charset="0"/>
          </a:endParaRPr>
        </a:p>
      </dsp:txBody>
      <dsp:txXfrm>
        <a:off x="3426555" y="158087"/>
        <a:ext cx="988387" cy="689025"/>
      </dsp:txXfrm>
    </dsp:sp>
    <dsp:sp modelId="{98A773DF-9ED4-4FCC-813C-BAF7536850AD}">
      <dsp:nvSpPr>
        <dsp:cNvPr id="0" name=""/>
        <dsp:cNvSpPr/>
      </dsp:nvSpPr>
      <dsp:spPr>
        <a:xfrm rot="19294767">
          <a:off x="4383846" y="1372815"/>
          <a:ext cx="595038" cy="368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600" kern="1200"/>
        </a:p>
      </dsp:txBody>
      <dsp:txXfrm>
        <a:off x="4395802" y="1480752"/>
        <a:ext cx="484603" cy="220871"/>
      </dsp:txXfrm>
    </dsp:sp>
    <dsp:sp modelId="{5DFC307F-E697-4D6F-91E7-840F5107543E}">
      <dsp:nvSpPr>
        <dsp:cNvPr id="0" name=""/>
        <dsp:cNvSpPr/>
      </dsp:nvSpPr>
      <dsp:spPr>
        <a:xfrm>
          <a:off x="4896856" y="344392"/>
          <a:ext cx="1397789" cy="974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Montserrat" panose="00000500000000000000" pitchFamily="2" charset="0"/>
            </a:rPr>
            <a:t>Product Managers &amp; Sales Personnel</a:t>
          </a:r>
          <a:endParaRPr lang="LID4096" sz="900" kern="1200">
            <a:latin typeface="Montserrat" panose="00000500000000000000" pitchFamily="2" charset="0"/>
          </a:endParaRPr>
        </a:p>
      </dsp:txBody>
      <dsp:txXfrm>
        <a:off x="5101557" y="487094"/>
        <a:ext cx="988387" cy="689025"/>
      </dsp:txXfrm>
    </dsp:sp>
    <dsp:sp modelId="{2D27D278-A02A-4F17-B907-45C0D27D5219}">
      <dsp:nvSpPr>
        <dsp:cNvPr id="0" name=""/>
        <dsp:cNvSpPr/>
      </dsp:nvSpPr>
      <dsp:spPr>
        <a:xfrm rot="21559811">
          <a:off x="4594919" y="1964743"/>
          <a:ext cx="597270" cy="368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600" kern="1200"/>
        </a:p>
      </dsp:txBody>
      <dsp:txXfrm>
        <a:off x="4594923" y="2039012"/>
        <a:ext cx="486835" cy="220871"/>
      </dsp:txXfrm>
    </dsp:sp>
    <dsp:sp modelId="{6F29EAAB-6012-46A4-B3B9-601DC6907C30}">
      <dsp:nvSpPr>
        <dsp:cNvPr id="0" name=""/>
        <dsp:cNvSpPr/>
      </dsp:nvSpPr>
      <dsp:spPr>
        <a:xfrm>
          <a:off x="5473783" y="1646633"/>
          <a:ext cx="1397789" cy="974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Montserrat" panose="00000500000000000000" pitchFamily="2" charset="0"/>
            </a:rPr>
            <a:t>Inhouse Lawyers</a:t>
          </a:r>
          <a:endParaRPr lang="LID4096" sz="900" kern="1200">
            <a:latin typeface="Montserrat" panose="00000500000000000000" pitchFamily="2" charset="0"/>
          </a:endParaRPr>
        </a:p>
      </dsp:txBody>
      <dsp:txXfrm>
        <a:off x="5678484" y="1789335"/>
        <a:ext cx="988387" cy="689025"/>
      </dsp:txXfrm>
    </dsp:sp>
    <dsp:sp modelId="{8590BDED-A4F9-4F7D-BB32-AACFB16A3BE1}">
      <dsp:nvSpPr>
        <dsp:cNvPr id="0" name=""/>
        <dsp:cNvSpPr/>
      </dsp:nvSpPr>
      <dsp:spPr>
        <a:xfrm rot="2216673">
          <a:off x="4395625" y="2551285"/>
          <a:ext cx="579873" cy="368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600" kern="1200"/>
        </a:p>
      </dsp:txBody>
      <dsp:txXfrm>
        <a:off x="4406712" y="2591720"/>
        <a:ext cx="469438" cy="220871"/>
      </dsp:txXfrm>
    </dsp:sp>
    <dsp:sp modelId="{FB99A315-C7A3-4C12-A888-BB7B4AE8BA05}">
      <dsp:nvSpPr>
        <dsp:cNvPr id="0" name=""/>
        <dsp:cNvSpPr/>
      </dsp:nvSpPr>
      <dsp:spPr>
        <a:xfrm>
          <a:off x="4912121" y="2944105"/>
          <a:ext cx="1397789" cy="974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Montserrat" panose="00000500000000000000" pitchFamily="2" charset="0"/>
            </a:rPr>
            <a:t>Law Firms</a:t>
          </a:r>
          <a:endParaRPr lang="LID4096" sz="900" kern="1200">
            <a:latin typeface="Montserrat" panose="00000500000000000000" pitchFamily="2" charset="0"/>
          </a:endParaRPr>
        </a:p>
      </dsp:txBody>
      <dsp:txXfrm>
        <a:off x="5116822" y="3086807"/>
        <a:ext cx="988387" cy="689025"/>
      </dsp:txXfrm>
    </dsp:sp>
    <dsp:sp modelId="{0296A1BF-EE3F-40A6-B616-F562F1E1D90A}">
      <dsp:nvSpPr>
        <dsp:cNvPr id="0" name=""/>
        <dsp:cNvSpPr/>
      </dsp:nvSpPr>
      <dsp:spPr>
        <a:xfrm rot="5400000">
          <a:off x="3729638" y="2752199"/>
          <a:ext cx="382222" cy="368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600" kern="1200"/>
        </a:p>
      </dsp:txBody>
      <dsp:txXfrm>
        <a:off x="3784856" y="2770605"/>
        <a:ext cx="271787" cy="220871"/>
      </dsp:txXfrm>
    </dsp:sp>
    <dsp:sp modelId="{77F3F903-8489-4100-90A4-6FA99DE5A6A4}">
      <dsp:nvSpPr>
        <dsp:cNvPr id="0" name=""/>
        <dsp:cNvSpPr/>
      </dsp:nvSpPr>
      <dsp:spPr>
        <a:xfrm>
          <a:off x="3221854" y="3307663"/>
          <a:ext cx="1397789" cy="974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Montserrat" panose="00000500000000000000" pitchFamily="2" charset="0"/>
            </a:rPr>
            <a:t>Libraries &amp; Research Orgs</a:t>
          </a:r>
          <a:endParaRPr lang="LID4096" sz="900" kern="1200">
            <a:latin typeface="Montserrat" panose="00000500000000000000" pitchFamily="2" charset="0"/>
          </a:endParaRPr>
        </a:p>
      </dsp:txBody>
      <dsp:txXfrm>
        <a:off x="3426555" y="3450365"/>
        <a:ext cx="988387" cy="689025"/>
      </dsp:txXfrm>
    </dsp:sp>
    <dsp:sp modelId="{8203B661-918C-4E73-8251-788DABF19670}">
      <dsp:nvSpPr>
        <dsp:cNvPr id="0" name=""/>
        <dsp:cNvSpPr/>
      </dsp:nvSpPr>
      <dsp:spPr>
        <a:xfrm rot="8600863">
          <a:off x="2887702" y="2536476"/>
          <a:ext cx="559919" cy="368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600" kern="1200"/>
        </a:p>
      </dsp:txBody>
      <dsp:txXfrm rot="10800000">
        <a:off x="2987219" y="2577137"/>
        <a:ext cx="449484" cy="220871"/>
      </dsp:txXfrm>
    </dsp:sp>
    <dsp:sp modelId="{E40BB0B5-31DD-484C-AA40-DB9568BB7CD9}">
      <dsp:nvSpPr>
        <dsp:cNvPr id="0" name=""/>
        <dsp:cNvSpPr/>
      </dsp:nvSpPr>
      <dsp:spPr>
        <a:xfrm>
          <a:off x="1554435" y="2913658"/>
          <a:ext cx="1397789" cy="974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Montserrat" panose="00000500000000000000" pitchFamily="2" charset="0"/>
            </a:rPr>
            <a:t>Compliance-Solution Providers</a:t>
          </a:r>
          <a:endParaRPr lang="LID4096" sz="900" kern="1200">
            <a:latin typeface="Montserrat" panose="00000500000000000000" pitchFamily="2" charset="0"/>
          </a:endParaRPr>
        </a:p>
      </dsp:txBody>
      <dsp:txXfrm>
        <a:off x="1759136" y="3056360"/>
        <a:ext cx="988387" cy="689025"/>
      </dsp:txXfrm>
    </dsp:sp>
    <dsp:sp modelId="{0143D1B5-40B7-4803-9D1C-39C0CFD43262}">
      <dsp:nvSpPr>
        <dsp:cNvPr id="0" name=""/>
        <dsp:cNvSpPr/>
      </dsp:nvSpPr>
      <dsp:spPr>
        <a:xfrm rot="10852002">
          <a:off x="2654984" y="1961456"/>
          <a:ext cx="593291" cy="368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600" kern="1200"/>
        </a:p>
      </dsp:txBody>
      <dsp:txXfrm rot="10800000">
        <a:off x="2765413" y="2035914"/>
        <a:ext cx="482856" cy="220871"/>
      </dsp:txXfrm>
    </dsp:sp>
    <dsp:sp modelId="{C085BA34-0E4F-498D-A45D-0B7A1BC84CAB}">
      <dsp:nvSpPr>
        <dsp:cNvPr id="0" name=""/>
        <dsp:cNvSpPr/>
      </dsp:nvSpPr>
      <dsp:spPr>
        <a:xfrm>
          <a:off x="977570" y="1639010"/>
          <a:ext cx="1397789" cy="974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Montserrat" panose="00000500000000000000" pitchFamily="2" charset="0"/>
            </a:rPr>
            <a:t>Data &amp; Software Sharing Platforms</a:t>
          </a:r>
          <a:endParaRPr lang="LID4096" sz="900" kern="1200">
            <a:latin typeface="Montserrat" panose="00000500000000000000" pitchFamily="2" charset="0"/>
          </a:endParaRPr>
        </a:p>
      </dsp:txBody>
      <dsp:txXfrm>
        <a:off x="1182271" y="1781712"/>
        <a:ext cx="988387" cy="689025"/>
      </dsp:txXfrm>
    </dsp:sp>
    <dsp:sp modelId="{92BE759B-0375-43F0-818C-8D05FCE03946}">
      <dsp:nvSpPr>
        <dsp:cNvPr id="0" name=""/>
        <dsp:cNvSpPr/>
      </dsp:nvSpPr>
      <dsp:spPr>
        <a:xfrm rot="13078598">
          <a:off x="2873711" y="1385988"/>
          <a:ext cx="582143" cy="368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600" kern="1200"/>
        </a:p>
      </dsp:txBody>
      <dsp:txXfrm rot="10800000">
        <a:off x="2972454" y="1493589"/>
        <a:ext cx="471708" cy="220871"/>
      </dsp:txXfrm>
    </dsp:sp>
    <dsp:sp modelId="{418921AF-F00F-4BF5-ABBA-4EC2F77C65D4}">
      <dsp:nvSpPr>
        <dsp:cNvPr id="0" name=""/>
        <dsp:cNvSpPr/>
      </dsp:nvSpPr>
      <dsp:spPr>
        <a:xfrm>
          <a:off x="1554471" y="371353"/>
          <a:ext cx="1397789" cy="974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Montserrat" panose="00000500000000000000" pitchFamily="2" charset="0"/>
            </a:rPr>
            <a:t>Creative producers </a:t>
          </a:r>
          <a:endParaRPr lang="LID4096" sz="900" kern="1200">
            <a:latin typeface="Montserrat" panose="00000500000000000000" pitchFamily="2" charset="0"/>
          </a:endParaRPr>
        </a:p>
      </dsp:txBody>
      <dsp:txXfrm>
        <a:off x="1759172" y="514055"/>
        <a:ext cx="988387" cy="6890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7D5C34-E72F-DFDB-5080-9B71587023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4AAF2F-BCDD-8497-FB86-2B2B372731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0E46D-A09E-4424-940D-6D5AE5C5D993}" type="datetimeFigureOut">
              <a:rPr lang="LID4096" smtClean="0"/>
              <a:t>11/03/2022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5BDA9-2C4D-7DAE-8EFD-32E582CD93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D5011-6B8F-0C17-4122-C6002C15F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14DBF-4E54-407E-800F-8F18F65FDD8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7920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422294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188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776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979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06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013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002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466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811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689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379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227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2059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830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581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67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156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984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9026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4358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333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5925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3">
              <a:lnSpc>
                <a:spcPct val="150000"/>
              </a:lnSpc>
            </a:pPr>
            <a:r>
              <a:rPr lang="en-GB" sz="1200" b="0" i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Courier New" panose="02070309020205020404" pitchFamily="49" charset="0"/>
              </a:rPr>
              <a:t> 1.</a:t>
            </a:r>
            <a:r>
              <a:rPr lang="en-US" sz="1100" b="1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lang="en-GB" sz="1100" i="1">
                <a:solidFill>
                  <a:schemeClr val="tx1"/>
                </a:solidFill>
                <a:latin typeface="Montserrat" panose="00000500000000000000" pitchFamily="2" charset="0"/>
              </a:rPr>
              <a:t>hierarchical relationships between action</a:t>
            </a: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-    </a:t>
            </a:r>
            <a:r>
              <a:rPr lang="en-GB" sz="110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odrl:includedIn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  <a:r>
              <a:rPr lang="en-US" sz="110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all Rules defined for β must also hold for α, but not necessarily vice versa.</a:t>
            </a:r>
            <a:endParaRPr lang="en-GB" sz="11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    -    e.g., </a:t>
            </a:r>
            <a:r>
              <a:rPr lang="en-GB" sz="1050" b="1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odrl:display</a:t>
            </a:r>
            <a:r>
              <a:rPr lang="en-GB" sz="1050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odrl:includedIn</a:t>
            </a:r>
            <a:r>
              <a:rPr lang="en-GB" sz="1050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1050" b="1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odrl:present</a:t>
            </a:r>
            <a:r>
              <a:rPr lang="en-GB" sz="1050" b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.</a:t>
            </a:r>
          </a:p>
          <a:p>
            <a:pPr lvl="3">
              <a:lnSpc>
                <a:spcPct val="150000"/>
              </a:lnSpc>
            </a:pPr>
            <a:endParaRPr lang="en-GB" sz="5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lvl="3">
              <a:lnSpc>
                <a:spcPct val="150000"/>
              </a:lnSpc>
            </a:pPr>
            <a:r>
              <a:rPr lang="en-GB" sz="1200" b="0" i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Courier New" panose="02070309020205020404" pitchFamily="49" charset="0"/>
              </a:rPr>
              <a:t>        </a:t>
            </a:r>
            <a:r>
              <a:rPr lang="en-US" sz="1100" b="0" i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Courier New" panose="02070309020205020404" pitchFamily="49" charset="0"/>
              </a:rPr>
              <a:t>2.</a:t>
            </a:r>
            <a:r>
              <a:rPr lang="en-US" sz="1100" b="1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lang="en-GB" sz="1100" i="1">
                <a:solidFill>
                  <a:schemeClr val="tx1"/>
                </a:solidFill>
                <a:latin typeface="Montserrat" panose="00000500000000000000" pitchFamily="2" charset="0"/>
                <a:cs typeface="Courier New" panose="02070309020205020404" pitchFamily="49" charset="0"/>
              </a:rPr>
              <a:t>implications derived from a specific action </a:t>
            </a: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-    </a:t>
            </a:r>
            <a:r>
              <a:rPr lang="en-GB" sz="110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odrl:implies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  <a:r>
              <a:rPr lang="en-US" sz="110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 Prohibition of β conflicts a Permission of α, but not necessarily vice versa.</a:t>
            </a:r>
            <a:endParaRPr lang="LID4096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646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0066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3">
              <a:lnSpc>
                <a:spcPct val="150000"/>
              </a:lnSpc>
            </a:pPr>
            <a:r>
              <a:rPr lang="en-GB" sz="1200" b="0" i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Courier New" panose="02070309020205020404" pitchFamily="49" charset="0"/>
              </a:rPr>
              <a:t> 1.</a:t>
            </a:r>
            <a:r>
              <a:rPr lang="en-US" sz="1100" b="1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lang="en-GB" sz="1100" i="1">
                <a:solidFill>
                  <a:schemeClr val="tx1"/>
                </a:solidFill>
                <a:latin typeface="Montserrat" panose="00000500000000000000" pitchFamily="2" charset="0"/>
              </a:rPr>
              <a:t>hierarchical relationships between action</a:t>
            </a: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-    </a:t>
            </a:r>
            <a:r>
              <a:rPr lang="en-GB" sz="110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odrl:includedIn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  <a:r>
              <a:rPr lang="en-US" sz="110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all Rules defined for β must also hold for α, but not necessarily vice versa.</a:t>
            </a:r>
            <a:endParaRPr lang="en-GB" sz="11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    -    e.g., </a:t>
            </a:r>
            <a:r>
              <a:rPr lang="en-GB" sz="1050" b="1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odrl:display</a:t>
            </a:r>
            <a:r>
              <a:rPr lang="en-GB" sz="1050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odrl:includedIn</a:t>
            </a:r>
            <a:r>
              <a:rPr lang="en-GB" sz="1050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1050" b="1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odrl:present</a:t>
            </a:r>
            <a:r>
              <a:rPr lang="en-GB" sz="1050" b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.</a:t>
            </a:r>
          </a:p>
          <a:p>
            <a:pPr lvl="3">
              <a:lnSpc>
                <a:spcPct val="150000"/>
              </a:lnSpc>
            </a:pPr>
            <a:endParaRPr lang="en-GB" sz="5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lvl="3">
              <a:lnSpc>
                <a:spcPct val="150000"/>
              </a:lnSpc>
            </a:pPr>
            <a:r>
              <a:rPr lang="en-GB" sz="1200" b="0" i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Courier New" panose="02070309020205020404" pitchFamily="49" charset="0"/>
              </a:rPr>
              <a:t>        </a:t>
            </a:r>
            <a:r>
              <a:rPr lang="en-US" sz="1100" b="0" i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Courier New" panose="02070309020205020404" pitchFamily="49" charset="0"/>
              </a:rPr>
              <a:t>2.</a:t>
            </a:r>
            <a:r>
              <a:rPr lang="en-US" sz="1100" b="1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lang="en-GB" sz="1100" i="1">
                <a:solidFill>
                  <a:schemeClr val="tx1"/>
                </a:solidFill>
                <a:latin typeface="Montserrat" panose="00000500000000000000" pitchFamily="2" charset="0"/>
                <a:cs typeface="Courier New" panose="02070309020205020404" pitchFamily="49" charset="0"/>
              </a:rPr>
              <a:t>implications derived from a specific action </a:t>
            </a: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-    </a:t>
            </a:r>
            <a:r>
              <a:rPr lang="en-GB" sz="110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odrl:implies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  <a:r>
              <a:rPr lang="en-US" sz="110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 Prohibition of β conflicts a Permission of α, but not necessarily vice versa.</a:t>
            </a:r>
            <a:endParaRPr lang="LID4096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7840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3">
              <a:lnSpc>
                <a:spcPct val="150000"/>
              </a:lnSpc>
            </a:pPr>
            <a:r>
              <a:rPr lang="en-GB" sz="1200" b="0" i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Courier New" panose="02070309020205020404" pitchFamily="49" charset="0"/>
              </a:rPr>
              <a:t> 1.</a:t>
            </a:r>
            <a:r>
              <a:rPr lang="en-US" sz="1100" b="1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lang="en-GB" sz="1100" i="1">
                <a:solidFill>
                  <a:schemeClr val="tx1"/>
                </a:solidFill>
                <a:latin typeface="Montserrat" panose="00000500000000000000" pitchFamily="2" charset="0"/>
              </a:rPr>
              <a:t>hierarchical relationships between action</a:t>
            </a: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-    </a:t>
            </a:r>
            <a:r>
              <a:rPr lang="en-GB" sz="110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odrl:includedIn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  <a:r>
              <a:rPr lang="en-US" sz="110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all Rules defined for β must also hold for α, but not necessarily vice versa.</a:t>
            </a:r>
            <a:endParaRPr lang="en-GB" sz="11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    -    e.g., </a:t>
            </a:r>
            <a:r>
              <a:rPr lang="en-GB" sz="1050" b="1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odrl:display</a:t>
            </a:r>
            <a:r>
              <a:rPr lang="en-GB" sz="1050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odrl:includedIn</a:t>
            </a:r>
            <a:r>
              <a:rPr lang="en-GB" sz="1050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1050" b="1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odrl:present</a:t>
            </a:r>
            <a:r>
              <a:rPr lang="en-GB" sz="1050" b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.</a:t>
            </a:r>
          </a:p>
          <a:p>
            <a:pPr lvl="3">
              <a:lnSpc>
                <a:spcPct val="150000"/>
              </a:lnSpc>
            </a:pPr>
            <a:endParaRPr lang="en-GB" sz="5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lvl="3">
              <a:lnSpc>
                <a:spcPct val="150000"/>
              </a:lnSpc>
            </a:pPr>
            <a:r>
              <a:rPr lang="en-GB" sz="1200" b="0" i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Courier New" panose="02070309020205020404" pitchFamily="49" charset="0"/>
              </a:rPr>
              <a:t>        </a:t>
            </a:r>
            <a:r>
              <a:rPr lang="en-US" sz="1100" b="0" i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Courier New" panose="02070309020205020404" pitchFamily="49" charset="0"/>
              </a:rPr>
              <a:t>2.</a:t>
            </a:r>
            <a:r>
              <a:rPr lang="en-US" sz="1100" b="1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lang="en-GB" sz="1100" i="1">
                <a:solidFill>
                  <a:schemeClr val="tx1"/>
                </a:solidFill>
                <a:latin typeface="Montserrat" panose="00000500000000000000" pitchFamily="2" charset="0"/>
                <a:cs typeface="Courier New" panose="02070309020205020404" pitchFamily="49" charset="0"/>
              </a:rPr>
              <a:t>implications derived from a specific action </a:t>
            </a: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-    </a:t>
            </a:r>
            <a:r>
              <a:rPr lang="en-GB" sz="110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odrl:implies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  <a:r>
              <a:rPr lang="en-US" sz="110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 Prohibition of β conflicts a Permission of α, but not necessarily vice versa.</a:t>
            </a:r>
            <a:endParaRPr lang="LID4096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426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3">
              <a:lnSpc>
                <a:spcPct val="150000"/>
              </a:lnSpc>
            </a:pPr>
            <a:r>
              <a:rPr lang="en-GB" sz="1200" b="0" i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Courier New" panose="02070309020205020404" pitchFamily="49" charset="0"/>
              </a:rPr>
              <a:t> 1.</a:t>
            </a:r>
            <a:r>
              <a:rPr lang="en-GB" sz="1100" b="1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lang="en-GB" sz="1100" i="1">
                <a:solidFill>
                  <a:schemeClr val="tx1"/>
                </a:solidFill>
                <a:latin typeface="Montserrat" panose="00000500000000000000" pitchFamily="2" charset="0"/>
              </a:rPr>
              <a:t>hierarchical relationships between action</a:t>
            </a: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-    </a:t>
            </a:r>
            <a:r>
              <a:rPr lang="el-GR" sz="110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</a:t>
            </a:r>
            <a:r>
              <a:rPr lang="el-GR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odrl:includedIn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l-GR" sz="105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</a:t>
            </a:r>
            <a:r>
              <a:rPr lang="el-GR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l-GR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  <a:r>
              <a:rPr lang="el-GR" sz="110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all Rules defined for </a:t>
            </a:r>
            <a:r>
              <a:rPr lang="el-GR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must also hold for </a:t>
            </a:r>
            <a:r>
              <a:rPr lang="el-GR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α,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but not necessarily vice versa.</a:t>
            </a:r>
            <a:endParaRPr lang="en-GB" sz="11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    -    e.g., </a:t>
            </a:r>
            <a:r>
              <a:rPr lang="en-GB" sz="1050" b="1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odrl:display</a:t>
            </a:r>
            <a:r>
              <a:rPr lang="en-GB" sz="1050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odrl:includedIn</a:t>
            </a:r>
            <a:r>
              <a:rPr lang="en-GB" sz="1050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1050" b="1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odrl:present</a:t>
            </a:r>
            <a:r>
              <a:rPr lang="en-GB" sz="1050" b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.</a:t>
            </a:r>
          </a:p>
          <a:p>
            <a:pPr lvl="3">
              <a:lnSpc>
                <a:spcPct val="150000"/>
              </a:lnSpc>
            </a:pPr>
            <a:endParaRPr lang="en-GB" sz="5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lvl="3">
              <a:lnSpc>
                <a:spcPct val="150000"/>
              </a:lnSpc>
            </a:pPr>
            <a:r>
              <a:rPr lang="en-GB" sz="1200" b="0" i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Courier New" panose="02070309020205020404" pitchFamily="49" charset="0"/>
              </a:rPr>
              <a:t>        </a:t>
            </a:r>
            <a:r>
              <a:rPr lang="en-GB" sz="1100" b="0" i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Courier New" panose="02070309020205020404" pitchFamily="49" charset="0"/>
              </a:rPr>
              <a:t>2.</a:t>
            </a:r>
            <a:r>
              <a:rPr lang="en-GB" sz="1100" b="1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lang="en-GB" sz="1100" i="1">
                <a:solidFill>
                  <a:schemeClr val="tx1"/>
                </a:solidFill>
                <a:latin typeface="Montserrat" panose="00000500000000000000" pitchFamily="2" charset="0"/>
                <a:cs typeface="Courier New" panose="02070309020205020404" pitchFamily="49" charset="0"/>
              </a:rPr>
              <a:t>implications derived from a specific action </a:t>
            </a: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-    </a:t>
            </a:r>
            <a:r>
              <a:rPr lang="el-GR" sz="110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</a:t>
            </a:r>
            <a:r>
              <a:rPr lang="el-GR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odrl:implies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l-GR" sz="105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</a:t>
            </a:r>
            <a:r>
              <a:rPr lang="el-GR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l-GR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  <a:r>
              <a:rPr lang="el-GR" sz="110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 Prohibition of </a:t>
            </a:r>
            <a:r>
              <a:rPr lang="el-GR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conflicts a Permission of </a:t>
            </a:r>
            <a:r>
              <a:rPr lang="el-GR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α,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but not necessarily vice versa.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9451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3">
              <a:lnSpc>
                <a:spcPct val="150000"/>
              </a:lnSpc>
            </a:pPr>
            <a:r>
              <a:rPr lang="en-GB" sz="1200" b="0" i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Courier New" panose="02070309020205020404" pitchFamily="49" charset="0"/>
              </a:rPr>
              <a:t> 1.</a:t>
            </a:r>
            <a:r>
              <a:rPr lang="en-GB" sz="1100" b="1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lang="en-GB" sz="1100" i="1">
                <a:solidFill>
                  <a:schemeClr val="tx1"/>
                </a:solidFill>
                <a:latin typeface="Montserrat" panose="00000500000000000000" pitchFamily="2" charset="0"/>
              </a:rPr>
              <a:t>hierarchical relationships between action</a:t>
            </a: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-    </a:t>
            </a:r>
            <a:r>
              <a:rPr lang="el-GR" sz="110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</a:t>
            </a:r>
            <a:r>
              <a:rPr lang="el-GR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odrl:includedIn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l-GR" sz="105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</a:t>
            </a:r>
            <a:r>
              <a:rPr lang="el-GR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l-GR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  <a:r>
              <a:rPr lang="el-GR" sz="110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all Rules defined for </a:t>
            </a:r>
            <a:r>
              <a:rPr lang="el-GR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must also hold for </a:t>
            </a:r>
            <a:r>
              <a:rPr lang="el-GR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α,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but not necessarily vice versa.</a:t>
            </a:r>
            <a:endParaRPr lang="en-GB" sz="11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    -    e.g., </a:t>
            </a:r>
            <a:r>
              <a:rPr lang="en-GB" sz="1050" b="1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odrl:display</a:t>
            </a:r>
            <a:r>
              <a:rPr lang="en-GB" sz="1050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odrl:includedIn</a:t>
            </a:r>
            <a:r>
              <a:rPr lang="en-GB" sz="1050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1050" b="1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odrl:present</a:t>
            </a:r>
            <a:r>
              <a:rPr lang="en-GB" sz="1050" b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.</a:t>
            </a:r>
          </a:p>
          <a:p>
            <a:pPr lvl="3">
              <a:lnSpc>
                <a:spcPct val="150000"/>
              </a:lnSpc>
            </a:pPr>
            <a:endParaRPr lang="en-GB" sz="5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lvl="3">
              <a:lnSpc>
                <a:spcPct val="150000"/>
              </a:lnSpc>
            </a:pPr>
            <a:r>
              <a:rPr lang="en-GB" sz="1200" b="0" i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Courier New" panose="02070309020205020404" pitchFamily="49" charset="0"/>
              </a:rPr>
              <a:t>        </a:t>
            </a:r>
            <a:r>
              <a:rPr lang="en-GB" sz="1100" b="0" i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Courier New" panose="02070309020205020404" pitchFamily="49" charset="0"/>
              </a:rPr>
              <a:t>2.</a:t>
            </a:r>
            <a:r>
              <a:rPr lang="en-GB" sz="1100" b="1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lang="en-GB" sz="1100" i="1">
                <a:solidFill>
                  <a:schemeClr val="tx1"/>
                </a:solidFill>
                <a:latin typeface="Montserrat" panose="00000500000000000000" pitchFamily="2" charset="0"/>
                <a:cs typeface="Courier New" panose="02070309020205020404" pitchFamily="49" charset="0"/>
              </a:rPr>
              <a:t>implications derived from a specific action </a:t>
            </a: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-    </a:t>
            </a:r>
            <a:r>
              <a:rPr lang="el-GR" sz="110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</a:t>
            </a:r>
            <a:r>
              <a:rPr lang="el-GR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odrl:implies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l-GR" sz="105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</a:t>
            </a:r>
            <a:r>
              <a:rPr lang="el-GR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l-GR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  <a:r>
              <a:rPr lang="el-GR" sz="110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 Prohibition of </a:t>
            </a:r>
            <a:r>
              <a:rPr lang="el-GR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conflicts a Permission of </a:t>
            </a:r>
            <a:r>
              <a:rPr lang="el-GR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α,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but not necessarily vice versa. </a:t>
            </a:r>
            <a:r>
              <a:rPr lang="en-GB">
                <a:effectLst/>
                <a:latin typeface="Times New Roman" panose="02020603050405020304" pitchFamily="18" charset="0"/>
              </a:rPr>
              <a:t>(i.e., a Prohibition of α is not in conflict with a Permission of β)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542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5506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7933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2118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7170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6403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633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2230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9629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4456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9382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953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2769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8175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181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17b7c6c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17b7c6c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716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747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17b7c6cb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17b7c6cb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307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731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28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9F7E7-0329-AA71-A4A9-9A9C9315BC1C}"/>
              </a:ext>
            </a:extLst>
          </p:cNvPr>
          <p:cNvSpPr/>
          <p:nvPr userDrawn="1"/>
        </p:nvSpPr>
        <p:spPr>
          <a:xfrm>
            <a:off x="0" y="0"/>
            <a:ext cx="9144000" cy="678180"/>
          </a:xfrm>
          <a:prstGeom prst="rect">
            <a:avLst/>
          </a:prstGeom>
          <a:solidFill>
            <a:srgbClr val="3D8FD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ln>
                <a:noFill/>
              </a:ln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" name="Google Shape;55;p13">
            <a:extLst>
              <a:ext uri="{FF2B5EF4-FFF2-40B4-BE49-F238E27FC236}">
                <a16:creationId xmlns:a16="http://schemas.microsoft.com/office/drawing/2014/main" id="{903F0EA2-EE72-D082-DBFF-E37185A6CFFF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26630" y="125596"/>
            <a:ext cx="1000676" cy="41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Fachhochschule St. Pölten – Wikipedia">
            <a:extLst>
              <a:ext uri="{FF2B5EF4-FFF2-40B4-BE49-F238E27FC236}">
                <a16:creationId xmlns:a16="http://schemas.microsoft.com/office/drawing/2014/main" id="{70972F9E-3CFE-3DF9-EDAD-5B836B3CEA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714" y="102736"/>
            <a:ext cx="479955" cy="47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8;p1">
            <a:extLst>
              <a:ext uri="{FF2B5EF4-FFF2-40B4-BE49-F238E27FC236}">
                <a16:creationId xmlns:a16="http://schemas.microsoft.com/office/drawing/2014/main" id="{528218E7-0B70-ECB6-3644-D94CE1DAFB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03EF0E-3AC8-B5EB-812C-FE0F265CE2FD}"/>
              </a:ext>
            </a:extLst>
          </p:cNvPr>
          <p:cNvSpPr/>
          <p:nvPr userDrawn="1"/>
        </p:nvSpPr>
        <p:spPr>
          <a:xfrm>
            <a:off x="0" y="0"/>
            <a:ext cx="9144000" cy="678180"/>
          </a:xfrm>
          <a:prstGeom prst="rect">
            <a:avLst/>
          </a:prstGeom>
          <a:solidFill>
            <a:srgbClr val="3D8FD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ln>
                <a:noFill/>
              </a:ln>
            </a:endParaRPr>
          </a:p>
        </p:txBody>
      </p:sp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" name="Google Shape;55;p13">
            <a:extLst>
              <a:ext uri="{FF2B5EF4-FFF2-40B4-BE49-F238E27FC236}">
                <a16:creationId xmlns:a16="http://schemas.microsoft.com/office/drawing/2014/main" id="{93DC6960-2ACF-CAF4-15FC-8524DDC14F85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26630" y="125596"/>
            <a:ext cx="1000676" cy="41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Fachhochschule St. Pölten – Wikipedia">
            <a:extLst>
              <a:ext uri="{FF2B5EF4-FFF2-40B4-BE49-F238E27FC236}">
                <a16:creationId xmlns:a16="http://schemas.microsoft.com/office/drawing/2014/main" id="{CF190DB3-88A4-29B9-4C7A-AEE6652B95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714" y="102736"/>
            <a:ext cx="479955" cy="47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8;p1">
            <a:extLst>
              <a:ext uri="{FF2B5EF4-FFF2-40B4-BE49-F238E27FC236}">
                <a16:creationId xmlns:a16="http://schemas.microsoft.com/office/drawing/2014/main" id="{C52E9B5C-9108-93CF-E1B6-24CAC0765B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CEA81F-2BE6-0437-4BF4-4DFA93FFC2EF}"/>
              </a:ext>
            </a:extLst>
          </p:cNvPr>
          <p:cNvSpPr/>
          <p:nvPr userDrawn="1"/>
        </p:nvSpPr>
        <p:spPr>
          <a:xfrm>
            <a:off x="0" y="0"/>
            <a:ext cx="9144000" cy="678180"/>
          </a:xfrm>
          <a:prstGeom prst="rect">
            <a:avLst/>
          </a:prstGeom>
          <a:solidFill>
            <a:srgbClr val="3D8FD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ln>
                <a:noFill/>
              </a:ln>
            </a:endParaRPr>
          </a:p>
        </p:txBody>
      </p:sp>
      <p:pic>
        <p:nvPicPr>
          <p:cNvPr id="7" name="Google Shape;55;p13">
            <a:extLst>
              <a:ext uri="{FF2B5EF4-FFF2-40B4-BE49-F238E27FC236}">
                <a16:creationId xmlns:a16="http://schemas.microsoft.com/office/drawing/2014/main" id="{581FB5C1-F3D8-6220-CBCD-DD45C359573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26630" y="125596"/>
            <a:ext cx="1000676" cy="41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Fachhochschule St. Pölten – Wikipedia">
            <a:extLst>
              <a:ext uri="{FF2B5EF4-FFF2-40B4-BE49-F238E27FC236}">
                <a16:creationId xmlns:a16="http://schemas.microsoft.com/office/drawing/2014/main" id="{06854E37-6D02-716A-A6A2-A6FDEDD60C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714" y="102736"/>
            <a:ext cx="479955" cy="47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8;p1">
            <a:extLst>
              <a:ext uri="{FF2B5EF4-FFF2-40B4-BE49-F238E27FC236}">
                <a16:creationId xmlns:a16="http://schemas.microsoft.com/office/drawing/2014/main" id="{A8802496-3F9A-A5AC-81F4-CCC843076B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C60B9B2-5260-55CF-212E-87D0EFEA799F}"/>
              </a:ext>
            </a:extLst>
          </p:cNvPr>
          <p:cNvSpPr/>
          <p:nvPr userDrawn="1"/>
        </p:nvSpPr>
        <p:spPr>
          <a:xfrm>
            <a:off x="0" y="0"/>
            <a:ext cx="9144000" cy="678180"/>
          </a:xfrm>
          <a:prstGeom prst="rect">
            <a:avLst/>
          </a:prstGeom>
          <a:solidFill>
            <a:srgbClr val="3D8FD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ln>
                <a:noFill/>
              </a:ln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pic>
        <p:nvPicPr>
          <p:cNvPr id="7" name="Google Shape;55;p13">
            <a:extLst>
              <a:ext uri="{FF2B5EF4-FFF2-40B4-BE49-F238E27FC236}">
                <a16:creationId xmlns:a16="http://schemas.microsoft.com/office/drawing/2014/main" id="{E395CBF6-132D-2438-1EA0-D737EACD553F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26630" y="125596"/>
            <a:ext cx="1000676" cy="41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Fachhochschule St. Pölten – Wikipedia">
            <a:extLst>
              <a:ext uri="{FF2B5EF4-FFF2-40B4-BE49-F238E27FC236}">
                <a16:creationId xmlns:a16="http://schemas.microsoft.com/office/drawing/2014/main" id="{4565D965-7FE3-5B72-8B50-BBA150A894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714" y="102736"/>
            <a:ext cx="479955" cy="47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8;p1">
            <a:extLst>
              <a:ext uri="{FF2B5EF4-FFF2-40B4-BE49-F238E27FC236}">
                <a16:creationId xmlns:a16="http://schemas.microsoft.com/office/drawing/2014/main" id="{74FE5F09-5798-3D8C-1F95-CAAF60B138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2D03744-B266-9CDB-C6FE-169BADE96B57}"/>
              </a:ext>
            </a:extLst>
          </p:cNvPr>
          <p:cNvSpPr/>
          <p:nvPr userDrawn="1"/>
        </p:nvSpPr>
        <p:spPr>
          <a:xfrm>
            <a:off x="0" y="0"/>
            <a:ext cx="9144000" cy="678180"/>
          </a:xfrm>
          <a:prstGeom prst="rect">
            <a:avLst/>
          </a:prstGeom>
          <a:solidFill>
            <a:srgbClr val="3D8FD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ln>
                <a:noFill/>
              </a:ln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pic>
        <p:nvPicPr>
          <p:cNvPr id="9" name="Google Shape;55;p13">
            <a:extLst>
              <a:ext uri="{FF2B5EF4-FFF2-40B4-BE49-F238E27FC236}">
                <a16:creationId xmlns:a16="http://schemas.microsoft.com/office/drawing/2014/main" id="{791B7AB3-D00E-2ED0-4DBC-D8956F05FCC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26630" y="125596"/>
            <a:ext cx="1000676" cy="41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Fachhochschule St. Pölten – Wikipedia">
            <a:extLst>
              <a:ext uri="{FF2B5EF4-FFF2-40B4-BE49-F238E27FC236}">
                <a16:creationId xmlns:a16="http://schemas.microsoft.com/office/drawing/2014/main" id="{A5EC0DF2-EA46-C87E-3612-77A54E19DF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714" y="102736"/>
            <a:ext cx="479955" cy="47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8;p1">
            <a:extLst>
              <a:ext uri="{FF2B5EF4-FFF2-40B4-BE49-F238E27FC236}">
                <a16:creationId xmlns:a16="http://schemas.microsoft.com/office/drawing/2014/main" id="{52422812-1694-56AC-23AE-FD2542FA6F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B701BE-5036-A96A-3A23-A02911E1DA7B}"/>
              </a:ext>
            </a:extLst>
          </p:cNvPr>
          <p:cNvSpPr/>
          <p:nvPr userDrawn="1"/>
        </p:nvSpPr>
        <p:spPr>
          <a:xfrm>
            <a:off x="0" y="0"/>
            <a:ext cx="9144000" cy="678180"/>
          </a:xfrm>
          <a:prstGeom prst="rect">
            <a:avLst/>
          </a:prstGeom>
          <a:solidFill>
            <a:srgbClr val="3D8FD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ln>
                <a:noFill/>
              </a:ln>
            </a:endParaRPr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7" name="Google Shape;55;p13">
            <a:extLst>
              <a:ext uri="{FF2B5EF4-FFF2-40B4-BE49-F238E27FC236}">
                <a16:creationId xmlns:a16="http://schemas.microsoft.com/office/drawing/2014/main" id="{9B740310-D433-D377-19AE-D35072A308AF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26630" y="125596"/>
            <a:ext cx="1000676" cy="41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Fachhochschule St. Pölten – Wikipedia">
            <a:extLst>
              <a:ext uri="{FF2B5EF4-FFF2-40B4-BE49-F238E27FC236}">
                <a16:creationId xmlns:a16="http://schemas.microsoft.com/office/drawing/2014/main" id="{1B967A09-19F3-4686-8EB0-FF93F0A537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714" y="102736"/>
            <a:ext cx="479955" cy="47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8;p1">
            <a:extLst>
              <a:ext uri="{FF2B5EF4-FFF2-40B4-BE49-F238E27FC236}">
                <a16:creationId xmlns:a16="http://schemas.microsoft.com/office/drawing/2014/main" id="{4F97F065-52B1-86BD-01E4-CCB9AD2EB3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A8E4281-8B48-777F-38E3-07B620C94FEE}"/>
              </a:ext>
            </a:extLst>
          </p:cNvPr>
          <p:cNvSpPr/>
          <p:nvPr userDrawn="1"/>
        </p:nvSpPr>
        <p:spPr>
          <a:xfrm>
            <a:off x="0" y="0"/>
            <a:ext cx="9144000" cy="678180"/>
          </a:xfrm>
          <a:prstGeom prst="rect">
            <a:avLst/>
          </a:prstGeom>
          <a:solidFill>
            <a:srgbClr val="3D8FD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ln>
                <a:noFill/>
              </a:ln>
            </a:endParaRPr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" name="Google Shape;55;p13">
            <a:extLst>
              <a:ext uri="{FF2B5EF4-FFF2-40B4-BE49-F238E27FC236}">
                <a16:creationId xmlns:a16="http://schemas.microsoft.com/office/drawing/2014/main" id="{C64C8DD6-71C1-79F6-6261-5C4CB52A5B97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26630" y="125596"/>
            <a:ext cx="1000676" cy="41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Fachhochschule St. Pölten – Wikipedia">
            <a:extLst>
              <a:ext uri="{FF2B5EF4-FFF2-40B4-BE49-F238E27FC236}">
                <a16:creationId xmlns:a16="http://schemas.microsoft.com/office/drawing/2014/main" id="{23910772-C3DD-46E2-C0E5-464F79DFD7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714" y="102736"/>
            <a:ext cx="479955" cy="47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8;p1">
            <a:extLst>
              <a:ext uri="{FF2B5EF4-FFF2-40B4-BE49-F238E27FC236}">
                <a16:creationId xmlns:a16="http://schemas.microsoft.com/office/drawing/2014/main" id="{7CF4B96D-38C4-F766-866C-AC728956E0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3D3AA8-DC48-302A-B802-34C4CDF936C0}"/>
              </a:ext>
            </a:extLst>
          </p:cNvPr>
          <p:cNvSpPr/>
          <p:nvPr userDrawn="1"/>
        </p:nvSpPr>
        <p:spPr>
          <a:xfrm>
            <a:off x="0" y="0"/>
            <a:ext cx="9144000" cy="678180"/>
          </a:xfrm>
          <a:prstGeom prst="rect">
            <a:avLst/>
          </a:prstGeom>
          <a:solidFill>
            <a:srgbClr val="3D8FD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ln>
                <a:noFill/>
              </a:ln>
            </a:endParaRPr>
          </a:p>
        </p:txBody>
      </p:sp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7" name="Google Shape;55;p13">
            <a:extLst>
              <a:ext uri="{FF2B5EF4-FFF2-40B4-BE49-F238E27FC236}">
                <a16:creationId xmlns:a16="http://schemas.microsoft.com/office/drawing/2014/main" id="{8C08965A-6FA4-0BC4-A15D-6D2290470DE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26630" y="125596"/>
            <a:ext cx="1000676" cy="41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Fachhochschule St. Pölten – Wikipedia">
            <a:extLst>
              <a:ext uri="{FF2B5EF4-FFF2-40B4-BE49-F238E27FC236}">
                <a16:creationId xmlns:a16="http://schemas.microsoft.com/office/drawing/2014/main" id="{75085DB0-530E-9140-0138-2A39E398A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714" y="102736"/>
            <a:ext cx="479955" cy="47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8;p1">
            <a:extLst>
              <a:ext uri="{FF2B5EF4-FFF2-40B4-BE49-F238E27FC236}">
                <a16:creationId xmlns:a16="http://schemas.microsoft.com/office/drawing/2014/main" id="{5E9E98B6-DC7B-7B88-1F6B-F559A8F6E0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29CD9A-672F-91B2-B1F2-074CE76A2AB1}"/>
              </a:ext>
            </a:extLst>
          </p:cNvPr>
          <p:cNvSpPr/>
          <p:nvPr userDrawn="1"/>
        </p:nvSpPr>
        <p:spPr>
          <a:xfrm>
            <a:off x="0" y="0"/>
            <a:ext cx="9144000" cy="678180"/>
          </a:xfrm>
          <a:prstGeom prst="rect">
            <a:avLst/>
          </a:prstGeom>
          <a:solidFill>
            <a:srgbClr val="3D8FD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ln>
                <a:noFill/>
              </a:ln>
            </a:endParaRPr>
          </a:p>
        </p:txBody>
      </p:sp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7" name="Google Shape;55;p13">
            <a:extLst>
              <a:ext uri="{FF2B5EF4-FFF2-40B4-BE49-F238E27FC236}">
                <a16:creationId xmlns:a16="http://schemas.microsoft.com/office/drawing/2014/main" id="{A50EB886-AA15-F02D-A5F4-96EF1890A8D9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26630" y="125596"/>
            <a:ext cx="1000676" cy="41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Fachhochschule St. Pölten – Wikipedia">
            <a:extLst>
              <a:ext uri="{FF2B5EF4-FFF2-40B4-BE49-F238E27FC236}">
                <a16:creationId xmlns:a16="http://schemas.microsoft.com/office/drawing/2014/main" id="{98A64168-ED29-5A6A-CACE-B9D58905BD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714" y="102736"/>
            <a:ext cx="479955" cy="47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8;p1">
            <a:extLst>
              <a:ext uri="{FF2B5EF4-FFF2-40B4-BE49-F238E27FC236}">
                <a16:creationId xmlns:a16="http://schemas.microsoft.com/office/drawing/2014/main" id="{BCBBCD2F-9595-2B13-6225-1EC5AF039C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5F70E3E-79DE-9ADF-F18B-39B3C1F6E4E5}"/>
              </a:ext>
            </a:extLst>
          </p:cNvPr>
          <p:cNvSpPr/>
          <p:nvPr userDrawn="1"/>
        </p:nvSpPr>
        <p:spPr>
          <a:xfrm>
            <a:off x="0" y="0"/>
            <a:ext cx="9144000" cy="678180"/>
          </a:xfrm>
          <a:prstGeom prst="rect">
            <a:avLst/>
          </a:prstGeom>
          <a:solidFill>
            <a:srgbClr val="3D8FD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ln>
                <a:noFill/>
              </a:ln>
            </a:endParaRPr>
          </a:p>
        </p:txBody>
      </p:sp>
      <p:sp>
        <p:nvSpPr>
          <p:cNvPr id="37" name="Google Shape;37;p9"/>
          <p:cNvSpPr/>
          <p:nvPr userDrawn="1"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" name="Google Shape;55;p13">
            <a:extLst>
              <a:ext uri="{FF2B5EF4-FFF2-40B4-BE49-F238E27FC236}">
                <a16:creationId xmlns:a16="http://schemas.microsoft.com/office/drawing/2014/main" id="{B9FA738B-E60E-2F6A-0529-856FD92D2636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26630" y="125596"/>
            <a:ext cx="1000676" cy="41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Fachhochschule St. Pölten – Wikipedia">
            <a:extLst>
              <a:ext uri="{FF2B5EF4-FFF2-40B4-BE49-F238E27FC236}">
                <a16:creationId xmlns:a16="http://schemas.microsoft.com/office/drawing/2014/main" id="{481A0DBC-6835-EBA8-43C0-5ABE498ACD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714" y="102736"/>
            <a:ext cx="479955" cy="47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8;p1">
            <a:extLst>
              <a:ext uri="{FF2B5EF4-FFF2-40B4-BE49-F238E27FC236}">
                <a16:creationId xmlns:a16="http://schemas.microsoft.com/office/drawing/2014/main" id="{A35A62F8-317D-1931-D85B-3CC095E957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549F2A-BD1B-4609-0905-60B1BDFB936F}"/>
              </a:ext>
            </a:extLst>
          </p:cNvPr>
          <p:cNvSpPr/>
          <p:nvPr userDrawn="1"/>
        </p:nvSpPr>
        <p:spPr>
          <a:xfrm>
            <a:off x="0" y="0"/>
            <a:ext cx="9144000" cy="678180"/>
          </a:xfrm>
          <a:prstGeom prst="rect">
            <a:avLst/>
          </a:prstGeom>
          <a:solidFill>
            <a:srgbClr val="3D8FD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ln>
                <a:noFill/>
              </a:ln>
            </a:endParaRPr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pic>
        <p:nvPicPr>
          <p:cNvPr id="7" name="Google Shape;55;p13">
            <a:extLst>
              <a:ext uri="{FF2B5EF4-FFF2-40B4-BE49-F238E27FC236}">
                <a16:creationId xmlns:a16="http://schemas.microsoft.com/office/drawing/2014/main" id="{68DE8AB2-91D6-F194-313B-D4E1CDD2FD65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26630" y="125596"/>
            <a:ext cx="1000676" cy="41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Fachhochschule St. Pölten – Wikipedia">
            <a:extLst>
              <a:ext uri="{FF2B5EF4-FFF2-40B4-BE49-F238E27FC236}">
                <a16:creationId xmlns:a16="http://schemas.microsoft.com/office/drawing/2014/main" id="{3FBBBB7C-9400-803D-A2FD-42D9042D3C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714" y="102736"/>
            <a:ext cx="479955" cy="47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8;p1">
            <a:extLst>
              <a:ext uri="{FF2B5EF4-FFF2-40B4-BE49-F238E27FC236}">
                <a16:creationId xmlns:a16="http://schemas.microsoft.com/office/drawing/2014/main" id="{B483E125-7776-E06B-E779-C16B5E790E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4" name="Google Shape;8;p1">
            <a:extLst>
              <a:ext uri="{FF2B5EF4-FFF2-40B4-BE49-F238E27FC236}">
                <a16:creationId xmlns:a16="http://schemas.microsoft.com/office/drawing/2014/main" id="{62C954EA-F513-7E8B-39EC-82B9DA1F53B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://www.dalicc.net/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dalicc.net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schema.org/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://purl.org/dc/terms/" TargetMode="External"/><Relationship Id="rId12" Type="http://schemas.openxmlformats.org/officeDocument/2006/relationships/hyperlink" Target="http://dalicc.net/licenselibrary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url.org/dc/dcmitype/" TargetMode="External"/><Relationship Id="rId11" Type="http://schemas.openxmlformats.org/officeDocument/2006/relationships/hyperlink" Target="http://dalicc.net/ns" TargetMode="External"/><Relationship Id="rId5" Type="http://schemas.openxmlformats.org/officeDocument/2006/relationships/hyperlink" Target="http://creativecommons.org/ns" TargetMode="External"/><Relationship Id="rId10" Type="http://schemas.openxmlformats.org/officeDocument/2006/relationships/hyperlink" Target="http://xmlns.com/foaf/0.1/" TargetMode="External"/><Relationship Id="rId4" Type="http://schemas.openxmlformats.org/officeDocument/2006/relationships/hyperlink" Target="http://www.w3.org/ns/odrl/2/" TargetMode="External"/><Relationship Id="rId9" Type="http://schemas.openxmlformats.org/officeDocument/2006/relationships/hyperlink" Target="http://opensource.org/license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dalicc.net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jpe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53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2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dalicc.net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s://api.dalicc.net/docs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://www.dalicc.net/" TargetMode="Externa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tassilo.pellegrini@fhstp.ac.at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dalicc.net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jpe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11" Type="http://schemas.openxmlformats.org/officeDocument/2006/relationships/image" Target="../media/image11.png"/><Relationship Id="rId5" Type="http://schemas.openxmlformats.org/officeDocument/2006/relationships/image" Target="../media/image6.jpe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5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microsoft.com/office/2007/relationships/hdphoto" Target="../media/hdphoto2.wdp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outdoor, sky, building, city&#10;&#10;Description automatically generated">
            <a:extLst>
              <a:ext uri="{FF2B5EF4-FFF2-40B4-BE49-F238E27FC236}">
                <a16:creationId xmlns:a16="http://schemas.microsoft.com/office/drawing/2014/main" id="{57941D6F-B171-01A4-936F-55DDAEDF74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2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007CA4-AEFE-C208-A3DA-E527203B9D99}"/>
              </a:ext>
            </a:extLst>
          </p:cNvPr>
          <p:cNvSpPr/>
          <p:nvPr/>
        </p:nvSpPr>
        <p:spPr>
          <a:xfrm>
            <a:off x="6682740" y="421421"/>
            <a:ext cx="2263140" cy="2270760"/>
          </a:xfrm>
          <a:prstGeom prst="rect">
            <a:avLst/>
          </a:prstGeom>
          <a:solidFill>
            <a:schemeClr val="bg1">
              <a:alpha val="5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CC54D0-196E-76FA-63A4-2FF696C1822E}"/>
              </a:ext>
            </a:extLst>
          </p:cNvPr>
          <p:cNvSpPr/>
          <p:nvPr/>
        </p:nvSpPr>
        <p:spPr>
          <a:xfrm>
            <a:off x="189118" y="419100"/>
            <a:ext cx="6493622" cy="2270760"/>
          </a:xfrm>
          <a:prstGeom prst="rect">
            <a:avLst/>
          </a:prstGeom>
          <a:solidFill>
            <a:srgbClr val="0057A3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2280" y="1317028"/>
            <a:ext cx="1030082" cy="4254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326919" y="2376723"/>
            <a:ext cx="3111000" cy="392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bg1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www.dalicc.net</a:t>
            </a:r>
            <a:r>
              <a:rPr lang="en" sz="1200" u="sng">
                <a:solidFill>
                  <a:schemeClr val="bg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200" u="sng">
              <a:solidFill>
                <a:schemeClr val="bg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75DED-BDAD-2865-9398-14BE8BC28765}"/>
              </a:ext>
            </a:extLst>
          </p:cNvPr>
          <p:cNvSpPr txBox="1"/>
          <p:nvPr/>
        </p:nvSpPr>
        <p:spPr>
          <a:xfrm>
            <a:off x="403861" y="985260"/>
            <a:ext cx="60807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>
                <a:solidFill>
                  <a:schemeClr val="bg1"/>
                </a:solidFill>
                <a:latin typeface="Montserrat" panose="00000500000000000000" pitchFamily="2" charset="0"/>
              </a:rPr>
              <a:t>License Clearance made easy with the Open DALICC Framework</a:t>
            </a:r>
          </a:p>
        </p:txBody>
      </p:sp>
      <p:pic>
        <p:nvPicPr>
          <p:cNvPr id="5" name="Picture 2" descr="Fachhochschule St. Pölten – Wikipedia">
            <a:extLst>
              <a:ext uri="{FF2B5EF4-FFF2-40B4-BE49-F238E27FC236}">
                <a16:creationId xmlns:a16="http://schemas.microsoft.com/office/drawing/2014/main" id="{1BA4B7BF-FA56-B229-7A79-FA6E131D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37" y="1113645"/>
            <a:ext cx="871365" cy="87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43E3C2-F460-883E-5F97-DF40796079F4}"/>
              </a:ext>
            </a:extLst>
          </p:cNvPr>
          <p:cNvSpPr txBox="1"/>
          <p:nvPr/>
        </p:nvSpPr>
        <p:spPr>
          <a:xfrm>
            <a:off x="416830" y="636786"/>
            <a:ext cx="6368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Montserrat" panose="00000500000000000000" pitchFamily="2" charset="0"/>
              </a:rPr>
              <a:t>SEMANTICS 2022: Workshops &amp; Tutorials</a:t>
            </a:r>
            <a:endParaRPr lang="en-GB" sz="1800" b="1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7FAE4A-D498-2A0D-135F-CD5DA7909772}"/>
              </a:ext>
            </a:extLst>
          </p:cNvPr>
          <p:cNvSpPr/>
          <p:nvPr/>
        </p:nvSpPr>
        <p:spPr>
          <a:xfrm>
            <a:off x="189118" y="2912845"/>
            <a:ext cx="6051662" cy="691398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LID4096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88A349-F579-E4B2-B9C0-12F5D5A221F6}"/>
              </a:ext>
            </a:extLst>
          </p:cNvPr>
          <p:cNvSpPr txBox="1"/>
          <p:nvPr/>
        </p:nvSpPr>
        <p:spPr>
          <a:xfrm>
            <a:off x="403859" y="2961264"/>
            <a:ext cx="636887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b="1" u="sng">
                <a:latin typeface="Montserrat" panose="00000500000000000000" pitchFamily="2" charset="0"/>
              </a:rPr>
              <a:t>Tassilo Pellegrini</a:t>
            </a:r>
            <a:r>
              <a:rPr lang="en-GB" b="1">
                <a:latin typeface="Montserrat" panose="00000500000000000000" pitchFamily="2" charset="0"/>
              </a:rPr>
              <a:t>, </a:t>
            </a:r>
            <a:r>
              <a:rPr lang="en-GB" b="1" u="sng">
                <a:latin typeface="Montserrat" panose="00000500000000000000" pitchFamily="2" charset="0"/>
              </a:rPr>
              <a:t>Giray Havur</a:t>
            </a:r>
            <a:r>
              <a:rPr lang="en-GB" b="1">
                <a:latin typeface="Montserrat" panose="00000500000000000000" pitchFamily="2" charset="0"/>
              </a:rPr>
              <a:t>, Sebastian Neumaier</a:t>
            </a:r>
          </a:p>
          <a:p>
            <a:r>
              <a:rPr lang="en-US" b="0" i="0" err="1">
                <a:solidFill>
                  <a:srgbClr val="202124"/>
                </a:solidFill>
                <a:effectLst/>
                <a:latin typeface="Montserrat" panose="00000500000000000000" pitchFamily="2" charset="0"/>
              </a:rPr>
              <a:t>Fachhochschule</a:t>
            </a:r>
            <a:r>
              <a:rPr lang="en-US" b="0" i="0">
                <a:solidFill>
                  <a:srgbClr val="202124"/>
                </a:solidFill>
                <a:effectLst/>
                <a:latin typeface="Montserrat" panose="00000500000000000000" pitchFamily="2" charset="0"/>
              </a:rPr>
              <a:t> St. Pölten</a:t>
            </a:r>
            <a:endParaRPr lang="en-GB" b="1">
              <a:latin typeface="Montserrat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3C493E-465E-7CD7-DC8E-82DF4F0209B7}"/>
              </a:ext>
            </a:extLst>
          </p:cNvPr>
          <p:cNvSpPr txBox="1"/>
          <p:nvPr/>
        </p:nvSpPr>
        <p:spPr>
          <a:xfrm>
            <a:off x="268147" y="4831415"/>
            <a:ext cx="136253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>
                <a:solidFill>
                  <a:schemeClr val="bg1"/>
                </a:solidFill>
                <a:latin typeface="Montserrat" panose="00000500000000000000" pitchFamily="2" charset="0"/>
              </a:rPr>
              <a:t>SEPTEMBER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outdoor, sky, building, city&#10;&#10;Description automatically generated">
            <a:extLst>
              <a:ext uri="{FF2B5EF4-FFF2-40B4-BE49-F238E27FC236}">
                <a16:creationId xmlns:a16="http://schemas.microsoft.com/office/drawing/2014/main" id="{57941D6F-B171-01A4-936F-55DDAEDF74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2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007CA4-AEFE-C208-A3DA-E527203B9D99}"/>
              </a:ext>
            </a:extLst>
          </p:cNvPr>
          <p:cNvSpPr/>
          <p:nvPr/>
        </p:nvSpPr>
        <p:spPr>
          <a:xfrm>
            <a:off x="6682740" y="421421"/>
            <a:ext cx="2263140" cy="2270760"/>
          </a:xfrm>
          <a:prstGeom prst="rect">
            <a:avLst/>
          </a:prstGeom>
          <a:solidFill>
            <a:schemeClr val="bg1">
              <a:alpha val="5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CC54D0-196E-76FA-63A4-2FF696C1822E}"/>
              </a:ext>
            </a:extLst>
          </p:cNvPr>
          <p:cNvSpPr/>
          <p:nvPr/>
        </p:nvSpPr>
        <p:spPr>
          <a:xfrm>
            <a:off x="189118" y="419100"/>
            <a:ext cx="6493622" cy="2270760"/>
          </a:xfrm>
          <a:prstGeom prst="rect">
            <a:avLst/>
          </a:prstGeom>
          <a:solidFill>
            <a:srgbClr val="0057A3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2280" y="1317028"/>
            <a:ext cx="1030082" cy="4254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775DED-BDAD-2865-9398-14BE8BC28765}"/>
              </a:ext>
            </a:extLst>
          </p:cNvPr>
          <p:cNvSpPr txBox="1"/>
          <p:nvPr/>
        </p:nvSpPr>
        <p:spPr>
          <a:xfrm>
            <a:off x="403860" y="690336"/>
            <a:ext cx="60807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DALICC: Background</a:t>
            </a:r>
            <a:r>
              <a:rPr lang="de-AT" sz="28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and </a:t>
            </a:r>
            <a:r>
              <a:rPr lang="de-AT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Framework</a:t>
            </a:r>
            <a:endParaRPr lang="en-GB" sz="28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2" descr="Fachhochschule St. Pölten – Wikipedia">
            <a:extLst>
              <a:ext uri="{FF2B5EF4-FFF2-40B4-BE49-F238E27FC236}">
                <a16:creationId xmlns:a16="http://schemas.microsoft.com/office/drawing/2014/main" id="{1BA4B7BF-FA56-B229-7A79-FA6E131D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37" y="1113645"/>
            <a:ext cx="871365" cy="87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3C493E-465E-7CD7-DC8E-82DF4F0209B7}"/>
              </a:ext>
            </a:extLst>
          </p:cNvPr>
          <p:cNvSpPr txBox="1"/>
          <p:nvPr/>
        </p:nvSpPr>
        <p:spPr>
          <a:xfrm>
            <a:off x="268147" y="4831415"/>
            <a:ext cx="136253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>
                <a:solidFill>
                  <a:schemeClr val="bg1"/>
                </a:solidFill>
                <a:latin typeface="Montserrat" panose="00000500000000000000" pitchFamily="2" charset="0"/>
              </a:rPr>
              <a:t>SEPTEMBER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ED392-C13D-2AAD-C597-3AE2063C18CF}"/>
              </a:ext>
            </a:extLst>
          </p:cNvPr>
          <p:cNvSpPr txBox="1"/>
          <p:nvPr/>
        </p:nvSpPr>
        <p:spPr>
          <a:xfrm>
            <a:off x="427171" y="1531401"/>
            <a:ext cx="2021390" cy="2256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3" indent="-2857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2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Data Model</a:t>
            </a:r>
          </a:p>
          <a:p>
            <a:pPr marL="285750" lvl="3" indent="-2857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Reasoning Tasks</a:t>
            </a:r>
          </a:p>
          <a:p>
            <a:pPr marL="285750" lvl="3" indent="-2857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2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Technology Stack</a:t>
            </a:r>
          </a:p>
          <a:p>
            <a:pPr marL="285750" lvl="3" indent="-2857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200" b="1">
                <a:solidFill>
                  <a:schemeClr val="bg1"/>
                </a:solidFill>
                <a:latin typeface="Montserrat" panose="00000500000000000000" pitchFamily="2" charset="0"/>
              </a:rPr>
              <a:t>Framework</a:t>
            </a:r>
          </a:p>
          <a:p>
            <a:pPr marL="285750" lvl="3" indent="-2857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endParaRPr lang="en-US" sz="1200" b="1" i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lvl="3">
              <a:lnSpc>
                <a:spcPct val="150000"/>
              </a:lnSpc>
              <a:buClr>
                <a:schemeClr val="bg1"/>
              </a:buClr>
            </a:pPr>
            <a:endParaRPr lang="en-US" sz="1200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lvl="3" indent="-2857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endParaRPr lang="en-US" sz="1200" b="1" i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lvl="3" indent="-2857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endParaRPr lang="en-GB" sz="11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Google Shape;56;p13">
            <a:extLst>
              <a:ext uri="{FF2B5EF4-FFF2-40B4-BE49-F238E27FC236}">
                <a16:creationId xmlns:a16="http://schemas.microsoft.com/office/drawing/2014/main" id="{F74D10AB-6AE1-2D39-F5AB-A59C2774F2A0}"/>
              </a:ext>
            </a:extLst>
          </p:cNvPr>
          <p:cNvSpPr txBox="1"/>
          <p:nvPr/>
        </p:nvSpPr>
        <p:spPr>
          <a:xfrm>
            <a:off x="5326919" y="2376723"/>
            <a:ext cx="3111000" cy="392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bg1"/>
                </a:solidFill>
                <a:latin typeface="Comfortaa"/>
                <a:ea typeface="Comfortaa"/>
                <a:cs typeface="Comfortaa"/>
                <a:sym typeface="Comforta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www.dalicc.net</a:t>
            </a:r>
            <a:r>
              <a:rPr lang="en" sz="1200" u="sng">
                <a:solidFill>
                  <a:schemeClr val="bg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200" u="sng">
              <a:solidFill>
                <a:schemeClr val="bg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23899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79998515-33A8-A53A-C271-5D7CE31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4" y="828590"/>
            <a:ext cx="736050" cy="7360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337D6F7-D769-4AD4-9E0B-8A424577A584}"/>
              </a:ext>
            </a:extLst>
          </p:cNvPr>
          <p:cNvSpPr/>
          <p:nvPr/>
        </p:nvSpPr>
        <p:spPr>
          <a:xfrm>
            <a:off x="1621790" y="805730"/>
            <a:ext cx="434340" cy="4343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atin typeface="Montserrat" panose="000005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180CCA-D0CA-9DB3-3BA5-9F7DC54CE4C2}"/>
              </a:ext>
            </a:extLst>
          </p:cNvPr>
          <p:cNvSpPr/>
          <p:nvPr/>
        </p:nvSpPr>
        <p:spPr>
          <a:xfrm>
            <a:off x="1621069" y="1329510"/>
            <a:ext cx="434340" cy="434340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45E321-8B71-B4F7-9249-5D2D106755A0}"/>
              </a:ext>
            </a:extLst>
          </p:cNvPr>
          <p:cNvSpPr/>
          <p:nvPr/>
        </p:nvSpPr>
        <p:spPr>
          <a:xfrm>
            <a:off x="1621069" y="1874341"/>
            <a:ext cx="434340" cy="4343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D3DB9-5D96-9C05-1136-BEC39778C480}"/>
              </a:ext>
            </a:extLst>
          </p:cNvPr>
          <p:cNvSpPr txBox="1"/>
          <p:nvPr/>
        </p:nvSpPr>
        <p:spPr>
          <a:xfrm>
            <a:off x="1679707" y="82025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+</a:t>
            </a:r>
            <a:endParaRPr lang="LID4096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1F9B9C-AFE4-84C2-1A7C-738C3A987999}"/>
              </a:ext>
            </a:extLst>
          </p:cNvPr>
          <p:cNvSpPr txBox="1"/>
          <p:nvPr/>
        </p:nvSpPr>
        <p:spPr>
          <a:xfrm>
            <a:off x="1685793" y="1254590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-</a:t>
            </a:r>
            <a:endParaRPr lang="LID4096" sz="2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51779E-670F-6AC7-3E9A-CE1113662DFD}"/>
              </a:ext>
            </a:extLst>
          </p:cNvPr>
          <p:cNvSpPr txBox="1"/>
          <p:nvPr/>
        </p:nvSpPr>
        <p:spPr>
          <a:xfrm>
            <a:off x="1716273" y="190991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!</a:t>
            </a:r>
            <a:endParaRPr lang="LID4096" sz="1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1952F6-4038-4572-12B4-94ED7DBAC42C}"/>
              </a:ext>
            </a:extLst>
          </p:cNvPr>
          <p:cNvSpPr txBox="1"/>
          <p:nvPr/>
        </p:nvSpPr>
        <p:spPr>
          <a:xfrm>
            <a:off x="2090330" y="882649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Montserrat" panose="00000500000000000000" pitchFamily="2" charset="0"/>
              </a:rPr>
              <a:t>Permissions</a:t>
            </a:r>
            <a:endParaRPr lang="LID4096" sz="1200">
              <a:latin typeface="Montserrat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B5CF1C-F3BD-82EF-56C5-81E3573209D4}"/>
              </a:ext>
            </a:extLst>
          </p:cNvPr>
          <p:cNvSpPr txBox="1"/>
          <p:nvPr/>
        </p:nvSpPr>
        <p:spPr>
          <a:xfrm>
            <a:off x="2090330" y="141471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Montserrat" panose="00000500000000000000" pitchFamily="2" charset="0"/>
              </a:rPr>
              <a:t>Prohibitions</a:t>
            </a:r>
            <a:endParaRPr lang="LID4096" sz="1200"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C83896-267B-FFBB-C0E3-298B6263EDFC}"/>
              </a:ext>
            </a:extLst>
          </p:cNvPr>
          <p:cNvSpPr txBox="1"/>
          <p:nvPr/>
        </p:nvSpPr>
        <p:spPr>
          <a:xfrm>
            <a:off x="2090330" y="1955522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Montserrat" panose="00000500000000000000" pitchFamily="2" charset="0"/>
              </a:rPr>
              <a:t>Duties</a:t>
            </a:r>
            <a:endParaRPr lang="LID4096" sz="1200">
              <a:latin typeface="Montserrat" panose="000005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6A64F9A-9157-EEE2-2862-9F2F78411AE6}"/>
              </a:ext>
            </a:extLst>
          </p:cNvPr>
          <p:cNvSpPr/>
          <p:nvPr/>
        </p:nvSpPr>
        <p:spPr>
          <a:xfrm>
            <a:off x="1627876" y="2419841"/>
            <a:ext cx="434340" cy="434340"/>
          </a:xfrm>
          <a:prstGeom prst="ellipse">
            <a:avLst/>
          </a:prstGeom>
          <a:solidFill>
            <a:srgbClr val="C79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A34CEA"/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B2AB1F-D19F-C381-FC7A-7F3ECF9B8C8D}"/>
              </a:ext>
            </a:extLst>
          </p:cNvPr>
          <p:cNvSpPr txBox="1"/>
          <p:nvPr/>
        </p:nvSpPr>
        <p:spPr>
          <a:xfrm>
            <a:off x="1708653" y="2487701"/>
            <a:ext cx="284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Montserrat" panose="00000500000000000000" pitchFamily="2" charset="0"/>
              </a:rPr>
              <a:t>*</a:t>
            </a:r>
            <a:endParaRPr lang="LID4096" sz="2000">
              <a:latin typeface="Montserrat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1404AC-903C-8554-65F3-CE28196FAB22}"/>
              </a:ext>
            </a:extLst>
          </p:cNvPr>
          <p:cNvSpPr txBox="1"/>
          <p:nvPr/>
        </p:nvSpPr>
        <p:spPr>
          <a:xfrm>
            <a:off x="2090330" y="2426741"/>
            <a:ext cx="13099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Montserrat" panose="00000500000000000000" pitchFamily="2" charset="0"/>
              </a:rPr>
              <a:t>Other data </a:t>
            </a:r>
          </a:p>
          <a:p>
            <a:r>
              <a:rPr lang="en-US" sz="1000">
                <a:latin typeface="Montserrat" panose="00000500000000000000" pitchFamily="2" charset="0"/>
              </a:rPr>
              <a:t>(e.g., provenance)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5EB945-177D-1B06-E25B-F0C560027B90}"/>
              </a:ext>
            </a:extLst>
          </p:cNvPr>
          <p:cNvSpPr txBox="1"/>
          <p:nvPr/>
        </p:nvSpPr>
        <p:spPr>
          <a:xfrm>
            <a:off x="440813" y="1598843"/>
            <a:ext cx="8915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My license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33" name="Google Shape;61;p14">
            <a:extLst>
              <a:ext uri="{FF2B5EF4-FFF2-40B4-BE49-F238E27FC236}">
                <a16:creationId xmlns:a16="http://schemas.microsoft.com/office/drawing/2014/main" id="{02E23E69-4439-DD7D-E4F4-BEF5219A9D02}"/>
              </a:ext>
            </a:extLst>
          </p:cNvPr>
          <p:cNvSpPr txBox="1">
            <a:spLocks/>
          </p:cNvSpPr>
          <p:nvPr/>
        </p:nvSpPr>
        <p:spPr>
          <a:xfrm>
            <a:off x="216450" y="-619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Data Model</a:t>
            </a:r>
          </a:p>
          <a:p>
            <a:pPr algn="l"/>
            <a:r>
              <a:rPr lang="de-AT" sz="1600" b="1">
                <a:latin typeface="Montserrat" panose="00000500000000000000" pitchFamily="2" charset="0"/>
              </a:rPr>
              <a:t>License Representation</a:t>
            </a:r>
            <a:endParaRPr lang="de-AT" sz="2000" b="1">
              <a:latin typeface="Montserrat" panose="00000500000000000000" pitchFamily="2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306F072-B1B6-C2B9-F714-C1933EF9AB5F}"/>
              </a:ext>
            </a:extLst>
          </p:cNvPr>
          <p:cNvGrpSpPr/>
          <p:nvPr/>
        </p:nvGrpSpPr>
        <p:grpSpPr>
          <a:xfrm>
            <a:off x="3732066" y="926143"/>
            <a:ext cx="651974" cy="4045186"/>
            <a:chOff x="3432347" y="1060763"/>
            <a:chExt cx="435750" cy="270362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918126F-38BD-7081-472F-7A10978319EF}"/>
                </a:ext>
              </a:extLst>
            </p:cNvPr>
            <p:cNvSpPr/>
            <p:nvPr/>
          </p:nvSpPr>
          <p:spPr>
            <a:xfrm>
              <a:off x="3570847" y="1284384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F9E80CC-E2C6-4FA2-F322-42F09665634B}"/>
                </a:ext>
              </a:extLst>
            </p:cNvPr>
            <p:cNvSpPr/>
            <p:nvPr/>
          </p:nvSpPr>
          <p:spPr>
            <a:xfrm>
              <a:off x="3570847" y="1474892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51845C0-6769-4C60-64F4-1996CD17082D}"/>
                </a:ext>
              </a:extLst>
            </p:cNvPr>
            <p:cNvSpPr/>
            <p:nvPr/>
          </p:nvSpPr>
          <p:spPr>
            <a:xfrm>
              <a:off x="3570847" y="1671167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5177D62-E23B-48DF-97BD-7D5F453F5E8B}"/>
                </a:ext>
              </a:extLst>
            </p:cNvPr>
            <p:cNvSpPr/>
            <p:nvPr/>
          </p:nvSpPr>
          <p:spPr>
            <a:xfrm>
              <a:off x="3570847" y="1867442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65313CA-F526-470F-4BAF-46E98170745E}"/>
                </a:ext>
              </a:extLst>
            </p:cNvPr>
            <p:cNvSpPr/>
            <p:nvPr/>
          </p:nvSpPr>
          <p:spPr>
            <a:xfrm>
              <a:off x="3570847" y="2059421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latin typeface="Montserrat" panose="00000500000000000000" pitchFamily="2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DB35799-6C72-E332-8C64-3EF802A429CF}"/>
                </a:ext>
              </a:extLst>
            </p:cNvPr>
            <p:cNvSpPr/>
            <p:nvPr/>
          </p:nvSpPr>
          <p:spPr>
            <a:xfrm>
              <a:off x="3570847" y="2249205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latin typeface="Montserrat" panose="00000500000000000000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C14466-6D85-B1B6-0E86-3821B7D34B64}"/>
                </a:ext>
              </a:extLst>
            </p:cNvPr>
            <p:cNvSpPr/>
            <p:nvPr/>
          </p:nvSpPr>
          <p:spPr>
            <a:xfrm>
              <a:off x="3570847" y="2444475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7B2184C-5ECF-BD66-29F4-6F44D3F62B1B}"/>
                </a:ext>
              </a:extLst>
            </p:cNvPr>
            <p:cNvSpPr/>
            <p:nvPr/>
          </p:nvSpPr>
          <p:spPr>
            <a:xfrm>
              <a:off x="3729597" y="2644508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995A993-6951-1FAF-B698-3774D65E3002}"/>
                </a:ext>
              </a:extLst>
            </p:cNvPr>
            <p:cNvSpPr/>
            <p:nvPr/>
          </p:nvSpPr>
          <p:spPr>
            <a:xfrm>
              <a:off x="3729597" y="2840783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C4D3D3D-F945-54F6-BB52-9A7DB2847670}"/>
                </a:ext>
              </a:extLst>
            </p:cNvPr>
            <p:cNvSpPr/>
            <p:nvPr/>
          </p:nvSpPr>
          <p:spPr>
            <a:xfrm>
              <a:off x="3570847" y="3037058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70452DC-1454-9BAF-15B0-E8D4629A37A5}"/>
                </a:ext>
              </a:extLst>
            </p:cNvPr>
            <p:cNvSpPr/>
            <p:nvPr/>
          </p:nvSpPr>
          <p:spPr>
            <a:xfrm>
              <a:off x="3729597" y="3221540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CA3F7B3-CB97-59E4-4B09-7232D9881500}"/>
                </a:ext>
              </a:extLst>
            </p:cNvPr>
            <p:cNvSpPr/>
            <p:nvPr/>
          </p:nvSpPr>
          <p:spPr>
            <a:xfrm>
              <a:off x="3570847" y="3429608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E858332-AECF-7A2F-FD23-E5D5C19D67AE}"/>
                </a:ext>
              </a:extLst>
            </p:cNvPr>
            <p:cNvSpPr/>
            <p:nvPr/>
          </p:nvSpPr>
          <p:spPr>
            <a:xfrm>
              <a:off x="3570847" y="3625883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36BE712-6F95-36AE-3E5F-351BA8DC64A9}"/>
                </a:ext>
              </a:extLst>
            </p:cNvPr>
            <p:cNvSpPr/>
            <p:nvPr/>
          </p:nvSpPr>
          <p:spPr>
            <a:xfrm>
              <a:off x="3432347" y="1060763"/>
              <a:ext cx="138500" cy="138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7AABBA24-902D-F480-0FA8-1220488CC559}"/>
                </a:ext>
              </a:extLst>
            </p:cNvPr>
            <p:cNvCxnSpPr>
              <a:cxnSpLocks/>
              <a:stCxn id="67" idx="4"/>
              <a:endCxn id="37" idx="2"/>
            </p:cNvCxnSpPr>
            <p:nvPr/>
          </p:nvCxnSpPr>
          <p:spPr>
            <a:xfrm rot="16200000" flipH="1">
              <a:off x="3459037" y="1241823"/>
              <a:ext cx="154371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6FA82FC7-FD7B-7D8F-8650-3A59D1AB6809}"/>
                </a:ext>
              </a:extLst>
            </p:cNvPr>
            <p:cNvCxnSpPr>
              <a:stCxn id="67" idx="4"/>
              <a:endCxn id="39" idx="2"/>
            </p:cNvCxnSpPr>
            <p:nvPr/>
          </p:nvCxnSpPr>
          <p:spPr>
            <a:xfrm rot="16200000" flipH="1">
              <a:off x="3363783" y="1337077"/>
              <a:ext cx="34487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ECFA3568-0FD1-F719-2A9D-E0EA1740CAFC}"/>
                </a:ext>
              </a:extLst>
            </p:cNvPr>
            <p:cNvCxnSpPr>
              <a:stCxn id="67" idx="4"/>
              <a:endCxn id="41" idx="2"/>
            </p:cNvCxnSpPr>
            <p:nvPr/>
          </p:nvCxnSpPr>
          <p:spPr>
            <a:xfrm rot="16200000" flipH="1">
              <a:off x="3265645" y="1435215"/>
              <a:ext cx="541154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4C67CBBF-7D50-C611-914A-8FDC4640ED0A}"/>
                </a:ext>
              </a:extLst>
            </p:cNvPr>
            <p:cNvCxnSpPr>
              <a:stCxn id="67" idx="4"/>
              <a:endCxn id="43" idx="2"/>
            </p:cNvCxnSpPr>
            <p:nvPr/>
          </p:nvCxnSpPr>
          <p:spPr>
            <a:xfrm rot="16200000" flipH="1">
              <a:off x="3167508" y="1533352"/>
              <a:ext cx="73742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DE254970-EBD8-1DD5-3FB2-4D6386FF22CC}"/>
                </a:ext>
              </a:extLst>
            </p:cNvPr>
            <p:cNvCxnSpPr>
              <a:stCxn id="67" idx="4"/>
              <a:endCxn id="45" idx="2"/>
            </p:cNvCxnSpPr>
            <p:nvPr/>
          </p:nvCxnSpPr>
          <p:spPr>
            <a:xfrm rot="16200000" flipH="1">
              <a:off x="3071518" y="1629342"/>
              <a:ext cx="929408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C0CFAC53-24AB-64E7-7C0A-BC491DE1A834}"/>
                </a:ext>
              </a:extLst>
            </p:cNvPr>
            <p:cNvCxnSpPr>
              <a:stCxn id="67" idx="4"/>
              <a:endCxn id="47" idx="2"/>
            </p:cNvCxnSpPr>
            <p:nvPr/>
          </p:nvCxnSpPr>
          <p:spPr>
            <a:xfrm rot="16200000" flipH="1">
              <a:off x="2976626" y="1724234"/>
              <a:ext cx="1119192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151F29B8-F393-ECA5-0E84-C0A0E6839448}"/>
                </a:ext>
              </a:extLst>
            </p:cNvPr>
            <p:cNvCxnSpPr>
              <a:stCxn id="67" idx="4"/>
              <a:endCxn id="51" idx="2"/>
            </p:cNvCxnSpPr>
            <p:nvPr/>
          </p:nvCxnSpPr>
          <p:spPr>
            <a:xfrm rot="16200000" flipH="1">
              <a:off x="2878991" y="1821869"/>
              <a:ext cx="1314462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D99CB633-3205-9D27-821B-929B742992BF}"/>
                </a:ext>
              </a:extLst>
            </p:cNvPr>
            <p:cNvCxnSpPr>
              <a:stCxn id="51" idx="4"/>
              <a:endCxn id="53" idx="2"/>
            </p:cNvCxnSpPr>
            <p:nvPr/>
          </p:nvCxnSpPr>
          <p:spPr>
            <a:xfrm rot="16200000" flipH="1">
              <a:off x="3619456" y="2603616"/>
              <a:ext cx="130783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54F0A9C2-B094-C926-B833-53F9C9413D8F}"/>
                </a:ext>
              </a:extLst>
            </p:cNvPr>
            <p:cNvCxnSpPr>
              <a:stCxn id="51" idx="4"/>
              <a:endCxn id="55" idx="2"/>
            </p:cNvCxnSpPr>
            <p:nvPr/>
          </p:nvCxnSpPr>
          <p:spPr>
            <a:xfrm rot="16200000" flipH="1">
              <a:off x="3521318" y="2701754"/>
              <a:ext cx="327058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A742B44A-86E7-F1B2-1C00-4098CEC8D8BC}"/>
                </a:ext>
              </a:extLst>
            </p:cNvPr>
            <p:cNvCxnSpPr>
              <a:stCxn id="67" idx="4"/>
              <a:endCxn id="57" idx="2"/>
            </p:cNvCxnSpPr>
            <p:nvPr/>
          </p:nvCxnSpPr>
          <p:spPr>
            <a:xfrm rot="16200000" flipH="1">
              <a:off x="2582700" y="2118160"/>
              <a:ext cx="1907045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AA4802A1-AB0F-CC05-7D86-0525116B6EF6}"/>
                </a:ext>
              </a:extLst>
            </p:cNvPr>
            <p:cNvCxnSpPr>
              <a:stCxn id="57" idx="4"/>
              <a:endCxn id="61" idx="2"/>
            </p:cNvCxnSpPr>
            <p:nvPr/>
          </p:nvCxnSpPr>
          <p:spPr>
            <a:xfrm rot="16200000" flipH="1">
              <a:off x="3627231" y="3188424"/>
              <a:ext cx="115232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295E6D51-3333-A863-4AE7-D60D130F714E}"/>
                </a:ext>
              </a:extLst>
            </p:cNvPr>
            <p:cNvCxnSpPr>
              <a:stCxn id="67" idx="4"/>
              <a:endCxn id="63" idx="2"/>
            </p:cNvCxnSpPr>
            <p:nvPr/>
          </p:nvCxnSpPr>
          <p:spPr>
            <a:xfrm rot="16200000" flipH="1">
              <a:off x="2386425" y="2314435"/>
              <a:ext cx="2299595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517C34C7-C587-8630-D876-1F17A72B7233}"/>
                </a:ext>
              </a:extLst>
            </p:cNvPr>
            <p:cNvCxnSpPr>
              <a:stCxn id="67" idx="4"/>
              <a:endCxn id="65" idx="2"/>
            </p:cNvCxnSpPr>
            <p:nvPr/>
          </p:nvCxnSpPr>
          <p:spPr>
            <a:xfrm rot="16200000" flipH="1">
              <a:off x="2288287" y="2412573"/>
              <a:ext cx="2495870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4D56C60-236F-3204-D426-8880D12EFA7C}"/>
              </a:ext>
            </a:extLst>
          </p:cNvPr>
          <p:cNvSpPr txBox="1"/>
          <p:nvPr/>
        </p:nvSpPr>
        <p:spPr>
          <a:xfrm>
            <a:off x="3631788" y="683755"/>
            <a:ext cx="8915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My license</a:t>
            </a:r>
            <a:endParaRPr lang="LID4096" sz="1050">
              <a:latin typeface="Montserrat" panose="00000500000000000000" pitchFamily="2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11DE8D0-971F-A319-B738-8185F5336326}"/>
              </a:ext>
            </a:extLst>
          </p:cNvPr>
          <p:cNvGrpSpPr/>
          <p:nvPr/>
        </p:nvGrpSpPr>
        <p:grpSpPr>
          <a:xfrm>
            <a:off x="4570268" y="933762"/>
            <a:ext cx="651972" cy="4045187"/>
            <a:chOff x="3432344" y="1060763"/>
            <a:chExt cx="435748" cy="2703621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ED28AB85-BADC-8906-7E13-AA70EAA372A0}"/>
                </a:ext>
              </a:extLst>
            </p:cNvPr>
            <p:cNvSpPr/>
            <p:nvPr/>
          </p:nvSpPr>
          <p:spPr>
            <a:xfrm>
              <a:off x="3570842" y="1284385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B2C4E48-FD5B-2FD5-3F34-BD043363307E}"/>
                </a:ext>
              </a:extLst>
            </p:cNvPr>
            <p:cNvSpPr/>
            <p:nvPr/>
          </p:nvSpPr>
          <p:spPr>
            <a:xfrm>
              <a:off x="3570842" y="1474892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CB84C5C-BCD8-60DD-C32E-11DA3A5C9405}"/>
                </a:ext>
              </a:extLst>
            </p:cNvPr>
            <p:cNvSpPr/>
            <p:nvPr/>
          </p:nvSpPr>
          <p:spPr>
            <a:xfrm>
              <a:off x="3570842" y="1671168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8E4630E-F0CC-15F7-96FB-66E837029C7A}"/>
                </a:ext>
              </a:extLst>
            </p:cNvPr>
            <p:cNvSpPr/>
            <p:nvPr/>
          </p:nvSpPr>
          <p:spPr>
            <a:xfrm>
              <a:off x="3570842" y="1867443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905A1CE-E076-5EFB-399A-73B24F33BF5E}"/>
                </a:ext>
              </a:extLst>
            </p:cNvPr>
            <p:cNvSpPr/>
            <p:nvPr/>
          </p:nvSpPr>
          <p:spPr>
            <a:xfrm>
              <a:off x="3570842" y="2059422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δ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5EE359E-CB1F-3EB8-7643-6E0DE021A22B}"/>
                </a:ext>
              </a:extLst>
            </p:cNvPr>
            <p:cNvSpPr/>
            <p:nvPr/>
          </p:nvSpPr>
          <p:spPr>
            <a:xfrm>
              <a:off x="3570842" y="2249206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α</a:t>
              </a:r>
              <a:endParaRPr lang="LID4096">
                <a:solidFill>
                  <a:schemeClr val="tx1"/>
                </a:solidFill>
                <a:latin typeface="LM Mono 10" panose="00000509000000000000" pitchFamily="49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A33DCBC-9697-8938-A578-B5DE31CFC969}"/>
                </a:ext>
              </a:extLst>
            </p:cNvPr>
            <p:cNvSpPr/>
            <p:nvPr/>
          </p:nvSpPr>
          <p:spPr>
            <a:xfrm>
              <a:off x="3570842" y="2444476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β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47D9CB1-0633-1471-29D4-101D466CCF62}"/>
                </a:ext>
              </a:extLst>
            </p:cNvPr>
            <p:cNvSpPr/>
            <p:nvPr/>
          </p:nvSpPr>
          <p:spPr>
            <a:xfrm>
              <a:off x="3729592" y="2644509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κ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A0F52D5-024B-5F73-0124-9888A289D67F}"/>
                </a:ext>
              </a:extLst>
            </p:cNvPr>
            <p:cNvSpPr/>
            <p:nvPr/>
          </p:nvSpPr>
          <p:spPr>
            <a:xfrm>
              <a:off x="3729592" y="2840784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λ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88E12-4D13-F8FD-C66C-E3B51A3FE685}"/>
                </a:ext>
              </a:extLst>
            </p:cNvPr>
            <p:cNvSpPr/>
            <p:nvPr/>
          </p:nvSpPr>
          <p:spPr>
            <a:xfrm>
              <a:off x="3570842" y="3037059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δ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7AB81E9-C089-60CD-AFBC-AB5034C98D28}"/>
                </a:ext>
              </a:extLst>
            </p:cNvPr>
            <p:cNvSpPr/>
            <p:nvPr/>
          </p:nvSpPr>
          <p:spPr>
            <a:xfrm>
              <a:off x="3729592" y="3221541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μ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384C5CF-A381-F462-1F67-FDAF4A11E9B5}"/>
                </a:ext>
              </a:extLst>
            </p:cNvPr>
            <p:cNvSpPr/>
            <p:nvPr/>
          </p:nvSpPr>
          <p:spPr>
            <a:xfrm>
              <a:off x="3570842" y="3429609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π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1A7BF1D-1144-C4E2-0544-7DCA16A14BA2}"/>
                </a:ext>
              </a:extLst>
            </p:cNvPr>
            <p:cNvSpPr/>
            <p:nvPr/>
          </p:nvSpPr>
          <p:spPr>
            <a:xfrm>
              <a:off x="3570842" y="3625884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ω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4D097BA-744D-10FE-66B1-7F9AA241AA3B}"/>
                </a:ext>
              </a:extLst>
            </p:cNvPr>
            <p:cNvSpPr/>
            <p:nvPr/>
          </p:nvSpPr>
          <p:spPr>
            <a:xfrm>
              <a:off x="3432344" y="1060763"/>
              <a:ext cx="138500" cy="138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033A6A94-C146-6C25-8420-D35B046F2A34}"/>
                </a:ext>
              </a:extLst>
            </p:cNvPr>
            <p:cNvCxnSpPr>
              <a:cxnSpLocks/>
              <a:stCxn id="113" idx="4"/>
              <a:endCxn id="100" idx="2"/>
            </p:cNvCxnSpPr>
            <p:nvPr/>
          </p:nvCxnSpPr>
          <p:spPr>
            <a:xfrm rot="16200000" flipH="1">
              <a:off x="3459034" y="1241824"/>
              <a:ext cx="154371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68E20B89-F6DE-AB23-8FE4-46D4761EC22D}"/>
                </a:ext>
              </a:extLst>
            </p:cNvPr>
            <p:cNvCxnSpPr>
              <a:stCxn id="113" idx="4"/>
              <a:endCxn id="101" idx="2"/>
            </p:cNvCxnSpPr>
            <p:nvPr/>
          </p:nvCxnSpPr>
          <p:spPr>
            <a:xfrm rot="16200000" flipH="1">
              <a:off x="3363780" y="1337078"/>
              <a:ext cx="34487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or: Elbow 115">
              <a:extLst>
                <a:ext uri="{FF2B5EF4-FFF2-40B4-BE49-F238E27FC236}">
                  <a16:creationId xmlns:a16="http://schemas.microsoft.com/office/drawing/2014/main" id="{9FDE0D3E-AAB5-086A-6507-429F53FCAC8C}"/>
                </a:ext>
              </a:extLst>
            </p:cNvPr>
            <p:cNvCxnSpPr>
              <a:stCxn id="113" idx="4"/>
              <a:endCxn id="102" idx="2"/>
            </p:cNvCxnSpPr>
            <p:nvPr/>
          </p:nvCxnSpPr>
          <p:spPr>
            <a:xfrm rot="16200000" flipH="1">
              <a:off x="3265642" y="1435215"/>
              <a:ext cx="541154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or: Elbow 116">
              <a:extLst>
                <a:ext uri="{FF2B5EF4-FFF2-40B4-BE49-F238E27FC236}">
                  <a16:creationId xmlns:a16="http://schemas.microsoft.com/office/drawing/2014/main" id="{9BF9B2A7-B160-E661-695A-1751AA970823}"/>
                </a:ext>
              </a:extLst>
            </p:cNvPr>
            <p:cNvCxnSpPr>
              <a:stCxn id="113" idx="4"/>
              <a:endCxn id="103" idx="2"/>
            </p:cNvCxnSpPr>
            <p:nvPr/>
          </p:nvCxnSpPr>
          <p:spPr>
            <a:xfrm rot="16200000" flipH="1">
              <a:off x="3167505" y="1533353"/>
              <a:ext cx="73742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17788160-34D0-A0D1-C90C-89207EC93D6F}"/>
                </a:ext>
              </a:extLst>
            </p:cNvPr>
            <p:cNvCxnSpPr>
              <a:stCxn id="113" idx="4"/>
              <a:endCxn id="104" idx="2"/>
            </p:cNvCxnSpPr>
            <p:nvPr/>
          </p:nvCxnSpPr>
          <p:spPr>
            <a:xfrm rot="16200000" flipH="1">
              <a:off x="3071515" y="1629343"/>
              <a:ext cx="929408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DE92A135-7395-7A92-D72D-793722EDEEB6}"/>
                </a:ext>
              </a:extLst>
            </p:cNvPr>
            <p:cNvCxnSpPr>
              <a:stCxn id="113" idx="4"/>
              <a:endCxn id="105" idx="2"/>
            </p:cNvCxnSpPr>
            <p:nvPr/>
          </p:nvCxnSpPr>
          <p:spPr>
            <a:xfrm rot="16200000" flipH="1">
              <a:off x="2976622" y="1724235"/>
              <a:ext cx="1119192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or: Elbow 119">
              <a:extLst>
                <a:ext uri="{FF2B5EF4-FFF2-40B4-BE49-F238E27FC236}">
                  <a16:creationId xmlns:a16="http://schemas.microsoft.com/office/drawing/2014/main" id="{CBEFD680-B82A-F1CF-DE6C-F11C69512735}"/>
                </a:ext>
              </a:extLst>
            </p:cNvPr>
            <p:cNvCxnSpPr>
              <a:stCxn id="113" idx="4"/>
              <a:endCxn id="106" idx="2"/>
            </p:cNvCxnSpPr>
            <p:nvPr/>
          </p:nvCxnSpPr>
          <p:spPr>
            <a:xfrm rot="16200000" flipH="1">
              <a:off x="2878988" y="1821870"/>
              <a:ext cx="1314463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or: Elbow 120">
              <a:extLst>
                <a:ext uri="{FF2B5EF4-FFF2-40B4-BE49-F238E27FC236}">
                  <a16:creationId xmlns:a16="http://schemas.microsoft.com/office/drawing/2014/main" id="{A9DB359C-99E4-B303-7600-B4C58CA6DE01}"/>
                </a:ext>
              </a:extLst>
            </p:cNvPr>
            <p:cNvCxnSpPr>
              <a:stCxn id="106" idx="4"/>
              <a:endCxn id="107" idx="2"/>
            </p:cNvCxnSpPr>
            <p:nvPr/>
          </p:nvCxnSpPr>
          <p:spPr>
            <a:xfrm rot="16200000" flipH="1">
              <a:off x="3619447" y="2603617"/>
              <a:ext cx="130783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D9AF7BC7-CA15-76D5-4342-EF96806F4577}"/>
                </a:ext>
              </a:extLst>
            </p:cNvPr>
            <p:cNvCxnSpPr>
              <a:stCxn id="106" idx="4"/>
              <a:endCxn id="108" idx="2"/>
            </p:cNvCxnSpPr>
            <p:nvPr/>
          </p:nvCxnSpPr>
          <p:spPr>
            <a:xfrm rot="16200000" flipH="1">
              <a:off x="3521309" y="2701755"/>
              <a:ext cx="327058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391C829A-E49C-E3EF-5069-4A5B5114A9E4}"/>
                </a:ext>
              </a:extLst>
            </p:cNvPr>
            <p:cNvCxnSpPr>
              <a:stCxn id="113" idx="4"/>
              <a:endCxn id="109" idx="2"/>
            </p:cNvCxnSpPr>
            <p:nvPr/>
          </p:nvCxnSpPr>
          <p:spPr>
            <a:xfrm rot="16200000" flipH="1">
              <a:off x="2582686" y="2118161"/>
              <a:ext cx="1907046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or: Elbow 123">
              <a:extLst>
                <a:ext uri="{FF2B5EF4-FFF2-40B4-BE49-F238E27FC236}">
                  <a16:creationId xmlns:a16="http://schemas.microsoft.com/office/drawing/2014/main" id="{D0332B78-2F48-EA7D-3BE7-B3AC2DE16012}"/>
                </a:ext>
              </a:extLst>
            </p:cNvPr>
            <p:cNvCxnSpPr>
              <a:stCxn id="109" idx="4"/>
              <a:endCxn id="110" idx="2"/>
            </p:cNvCxnSpPr>
            <p:nvPr/>
          </p:nvCxnSpPr>
          <p:spPr>
            <a:xfrm rot="16200000" flipH="1">
              <a:off x="3627216" y="3188425"/>
              <a:ext cx="115232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A326EB13-D507-32E4-25C0-69678357B346}"/>
                </a:ext>
              </a:extLst>
            </p:cNvPr>
            <p:cNvCxnSpPr>
              <a:stCxn id="113" idx="4"/>
              <a:endCxn id="111" idx="2"/>
            </p:cNvCxnSpPr>
            <p:nvPr/>
          </p:nvCxnSpPr>
          <p:spPr>
            <a:xfrm rot="16200000" flipH="1">
              <a:off x="2386412" y="2314435"/>
              <a:ext cx="2299595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125">
              <a:extLst>
                <a:ext uri="{FF2B5EF4-FFF2-40B4-BE49-F238E27FC236}">
                  <a16:creationId xmlns:a16="http://schemas.microsoft.com/office/drawing/2014/main" id="{95A54217-B0CA-D98C-53F0-BE84AD348DAA}"/>
                </a:ext>
              </a:extLst>
            </p:cNvPr>
            <p:cNvCxnSpPr>
              <a:stCxn id="113" idx="4"/>
              <a:endCxn id="112" idx="2"/>
            </p:cNvCxnSpPr>
            <p:nvPr/>
          </p:nvCxnSpPr>
          <p:spPr>
            <a:xfrm rot="16200000" flipH="1">
              <a:off x="2288287" y="2412573"/>
              <a:ext cx="2495870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3EBD690F-CE8E-227B-72B7-A9358CFDAA26}"/>
              </a:ext>
            </a:extLst>
          </p:cNvPr>
          <p:cNvSpPr txBox="1"/>
          <p:nvPr/>
        </p:nvSpPr>
        <p:spPr>
          <a:xfrm>
            <a:off x="5461363" y="632456"/>
            <a:ext cx="1153045" cy="317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lnSpc>
                <a:spcPct val="150000"/>
              </a:lnSpc>
            </a:pPr>
            <a:r>
              <a:rPr lang="en-US" sz="1050" b="0" i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Vocabulary</a:t>
            </a:r>
          </a:p>
        </p:txBody>
      </p:sp>
      <p:graphicFrame>
        <p:nvGraphicFramePr>
          <p:cNvPr id="139" name="Table 7">
            <a:extLst>
              <a:ext uri="{FF2B5EF4-FFF2-40B4-BE49-F238E27FC236}">
                <a16:creationId xmlns:a16="http://schemas.microsoft.com/office/drawing/2014/main" id="{B076E777-5BCF-159A-7228-2FF6D337A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065953"/>
              </p:ext>
            </p:extLst>
          </p:nvPr>
        </p:nvGraphicFramePr>
        <p:xfrm>
          <a:off x="5476602" y="1018931"/>
          <a:ext cx="2151018" cy="88392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2151018">
                  <a:extLst>
                    <a:ext uri="{9D8B030D-6E8A-4147-A177-3AD203B41FA5}">
                      <a16:colId xmlns:a16="http://schemas.microsoft.com/office/drawing/2014/main" val="295601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Arial"/>
                          <a:cs typeface="Arial"/>
                          <a:sym typeface="Arial"/>
                        </a:rPr>
                        <a:t>ODRL</a:t>
                      </a:r>
                    </a:p>
                    <a:p>
                      <a:r>
                        <a:rPr lang="en-US" sz="8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</a:rPr>
                        <a:t>odrl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</a:rPr>
                        <a:t>: 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  <a:hlinkClick r:id="rId4"/>
                        </a:rPr>
                        <a:t>http://www.w3.org/ns/odrl/2/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effectLst/>
                        <a:latin typeface="LM Mono 10" panose="00000509000000000000" pitchFamily="49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957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1" i="0" u="none" strike="noStrike" cap="none" err="1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Arial"/>
                          <a:cs typeface="Arial"/>
                          <a:sym typeface="Arial"/>
                        </a:rPr>
                        <a:t>CCRel</a:t>
                      </a:r>
                      <a:endParaRPr lang="en-US" sz="1100" b="0" i="0" u="none" strike="noStrike" cap="non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</a:rPr>
                        <a:t>cc: 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  <a:hlinkClick r:id="rId5"/>
                        </a:rPr>
                        <a:t>http://creativecommons.org/ns#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effectLst/>
                        <a:latin typeface="LM Mono 10" panose="00000509000000000000" pitchFamily="49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en-US" sz="800" b="0" i="0" u="none" strike="noStrike" cap="none">
                        <a:solidFill>
                          <a:srgbClr val="000000"/>
                        </a:solidFill>
                        <a:effectLst/>
                        <a:latin typeface="LM Mono 10" panose="00000509000000000000" pitchFamily="49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4586393"/>
                  </a:ext>
                </a:extLst>
              </a:tr>
            </a:tbl>
          </a:graphicData>
        </a:graphic>
      </p:graphicFrame>
      <p:graphicFrame>
        <p:nvGraphicFramePr>
          <p:cNvPr id="141" name="Table 7">
            <a:extLst>
              <a:ext uri="{FF2B5EF4-FFF2-40B4-BE49-F238E27FC236}">
                <a16:creationId xmlns:a16="http://schemas.microsoft.com/office/drawing/2014/main" id="{9E99AC11-ECF5-E372-1B62-713B6ADE7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712775"/>
              </p:ext>
            </p:extLst>
          </p:nvPr>
        </p:nvGraphicFramePr>
        <p:xfrm>
          <a:off x="5482590" y="1802743"/>
          <a:ext cx="2164080" cy="100584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2164080">
                  <a:extLst>
                    <a:ext uri="{9D8B030D-6E8A-4147-A177-3AD203B41FA5}">
                      <a16:colId xmlns:a16="http://schemas.microsoft.com/office/drawing/2014/main" val="4930382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Arial"/>
                          <a:cs typeface="Arial"/>
                          <a:sym typeface="Arial"/>
                        </a:rPr>
                        <a:t>Dublin Core</a:t>
                      </a:r>
                      <a:endParaRPr lang="en-US" sz="1100" b="0" i="0" u="none" strike="noStrike" cap="non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8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</a:rPr>
                        <a:t>dcmitype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</a:rPr>
                        <a:t>: 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  <a:hlinkClick r:id="rId6"/>
                        </a:rPr>
                        <a:t>http://purl.org/dc/dcmitype/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effectLst/>
                        <a:latin typeface="LM Mono 10" panose="00000509000000000000" pitchFamily="49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8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</a:rPr>
                        <a:t>dct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</a:rPr>
                        <a:t>: 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  <a:hlinkClick r:id="rId7"/>
                        </a:rPr>
                        <a:t>http://purl.org/dc/terms/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effectLst/>
                        <a:latin typeface="LM Mono 10" panose="00000509000000000000" pitchFamily="49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957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Arial"/>
                          <a:cs typeface="Arial"/>
                          <a:sym typeface="Arial"/>
                        </a:rPr>
                        <a:t>Schema.org</a:t>
                      </a:r>
                      <a:endParaRPr lang="en-US" sz="1100" b="0" i="0" u="none" strike="noStrike" cap="non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8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</a:rPr>
                        <a:t>scho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</a:rPr>
                        <a:t>: 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  <a:hlinkClick r:id="rId8"/>
                        </a:rPr>
                        <a:t>http://schema.org/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effectLst/>
                        <a:latin typeface="LM Mono 10" panose="00000509000000000000" pitchFamily="49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en-US" sz="800" b="0" i="0" u="none" strike="noStrike" cap="none">
                        <a:solidFill>
                          <a:srgbClr val="000000"/>
                        </a:solidFill>
                        <a:effectLst/>
                        <a:latin typeface="LM Mono 10" panose="00000509000000000000" pitchFamily="49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4586393"/>
                  </a:ext>
                </a:extLst>
              </a:tr>
            </a:tbl>
          </a:graphicData>
        </a:graphic>
      </p:graphicFrame>
      <p:graphicFrame>
        <p:nvGraphicFramePr>
          <p:cNvPr id="145" name="Table 7">
            <a:extLst>
              <a:ext uri="{FF2B5EF4-FFF2-40B4-BE49-F238E27FC236}">
                <a16:creationId xmlns:a16="http://schemas.microsoft.com/office/drawing/2014/main" id="{291E7563-7ABF-A28C-6C66-F3A4C55C5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892163"/>
              </p:ext>
            </p:extLst>
          </p:nvPr>
        </p:nvGraphicFramePr>
        <p:xfrm>
          <a:off x="5482590" y="2342213"/>
          <a:ext cx="2278379" cy="140716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2278379">
                  <a:extLst>
                    <a:ext uri="{9D8B030D-6E8A-4147-A177-3AD203B41FA5}">
                      <a16:colId xmlns:a16="http://schemas.microsoft.com/office/drawing/2014/main" val="2665617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800" b="0" i="0" u="none" strike="noStrike" cap="none">
                        <a:solidFill>
                          <a:srgbClr val="000000"/>
                        </a:solidFill>
                        <a:effectLst/>
                        <a:latin typeface="LM Mono 10" panose="00000509000000000000" pitchFamily="49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957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Arial"/>
                          <a:cs typeface="Arial"/>
                          <a:sym typeface="Arial"/>
                        </a:rPr>
                        <a:t>opensource.org</a:t>
                      </a:r>
                      <a:endParaRPr lang="en-US" sz="1100" b="0" i="0" u="none" strike="noStrike" cap="non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8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</a:rPr>
                        <a:t>osl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</a:rPr>
                        <a:t>: 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  <a:hlinkClick r:id="rId9"/>
                        </a:rPr>
                        <a:t>http://opensource.org/licenses/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effectLst/>
                        <a:latin typeface="LM Mono 10" panose="00000509000000000000" pitchFamily="49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en-US" sz="800" b="0" i="0" u="none" strike="noStrike" cap="none">
                        <a:solidFill>
                          <a:srgbClr val="000000"/>
                        </a:solidFill>
                        <a:effectLst/>
                        <a:latin typeface="LM Mono 10" panose="00000509000000000000" pitchFamily="49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Arial"/>
                          <a:cs typeface="Arial"/>
                          <a:sym typeface="Arial"/>
                        </a:rPr>
                        <a:t>FOAF</a:t>
                      </a:r>
                      <a:endParaRPr lang="en-US" sz="1100" b="0" i="0" u="none" strike="noStrike" cap="non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8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</a:rPr>
                        <a:t>foaf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</a:rPr>
                        <a:t>: 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  <a:hlinkClick r:id="rId10"/>
                        </a:rPr>
                        <a:t>http://xmlns.com/foaf/0.1/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effectLst/>
                        <a:latin typeface="LM Mono 10" panose="00000509000000000000" pitchFamily="49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en-US" sz="800" b="0" i="0" u="none" strike="noStrike" cap="none">
                        <a:solidFill>
                          <a:srgbClr val="000000"/>
                        </a:solidFill>
                        <a:effectLst/>
                        <a:latin typeface="LM Mono 10" panose="00000509000000000000" pitchFamily="49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en-US" sz="800" b="0" i="0" u="none" strike="noStrike" cap="none">
                        <a:solidFill>
                          <a:srgbClr val="000000"/>
                        </a:solidFill>
                        <a:effectLst/>
                        <a:latin typeface="LM Mono 10" panose="00000509000000000000" pitchFamily="49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4586393"/>
                  </a:ext>
                </a:extLst>
              </a:tr>
            </a:tbl>
          </a:graphicData>
        </a:graphic>
      </p:graphicFrame>
      <p:graphicFrame>
        <p:nvGraphicFramePr>
          <p:cNvPr id="147" name="Table 7">
            <a:extLst>
              <a:ext uri="{FF2B5EF4-FFF2-40B4-BE49-F238E27FC236}">
                <a16:creationId xmlns:a16="http://schemas.microsoft.com/office/drawing/2014/main" id="{92431197-1EE9-CDCC-FDED-5FA80F745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324429"/>
              </p:ext>
            </p:extLst>
          </p:nvPr>
        </p:nvGraphicFramePr>
        <p:xfrm>
          <a:off x="5482590" y="3584775"/>
          <a:ext cx="2465611" cy="99568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2465611">
                  <a:extLst>
                    <a:ext uri="{9D8B030D-6E8A-4147-A177-3AD203B41FA5}">
                      <a16:colId xmlns:a16="http://schemas.microsoft.com/office/drawing/2014/main" val="17285765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Arial"/>
                          <a:cs typeface="Arial"/>
                          <a:sym typeface="Arial"/>
                        </a:rPr>
                        <a:t>DALICC</a:t>
                      </a:r>
                      <a:endParaRPr lang="en-US" sz="1100" b="0" i="0" u="none" strike="noStrike" cap="non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8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</a:rPr>
                        <a:t>dalicc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</a:rPr>
                        <a:t>: 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  <a:hlinkClick r:id="rId11"/>
                        </a:rPr>
                        <a:t>http://dalicc.net/ns#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effectLst/>
                        <a:latin typeface="LM Mono 10" panose="00000509000000000000" pitchFamily="49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8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</a:rPr>
                        <a:t>dalicclib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</a:rPr>
                        <a:t>: </a:t>
                      </a: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LM Mono 10" panose="00000509000000000000" pitchFamily="49" charset="0"/>
                          <a:ea typeface="Arial"/>
                          <a:cs typeface="Arial"/>
                          <a:sym typeface="Arial"/>
                          <a:hlinkClick r:id="rId12"/>
                        </a:rPr>
                        <a:t>http://dalicc.net/licenselibrary/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effectLst/>
                        <a:latin typeface="LM Mono 10" panose="00000509000000000000" pitchFamily="49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endParaRPr lang="en-US" sz="800" b="0" i="0" u="none" strike="noStrike" cap="none">
                        <a:solidFill>
                          <a:srgbClr val="000000"/>
                        </a:solidFill>
                        <a:effectLst/>
                        <a:latin typeface="LM Mono 10" panose="00000509000000000000" pitchFamily="49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957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b="0" i="0" u="none" strike="noStrike" cap="none">
                        <a:solidFill>
                          <a:srgbClr val="000000"/>
                        </a:solidFill>
                        <a:effectLst/>
                        <a:latin typeface="LM Mono 10" panose="00000509000000000000" pitchFamily="49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4586393"/>
                  </a:ext>
                </a:extLst>
              </a:tr>
            </a:tbl>
          </a:graphicData>
        </a:graphic>
      </p:graphicFrame>
      <p:sp>
        <p:nvSpPr>
          <p:cNvPr id="149" name="Google Shape;8;p1">
            <a:extLst>
              <a:ext uri="{FF2B5EF4-FFF2-40B4-BE49-F238E27FC236}">
                <a16:creationId xmlns:a16="http://schemas.microsoft.com/office/drawing/2014/main" id="{D9F8C3B6-31F5-81B4-E1DD-6EB84F27CD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7052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79998515-33A8-A53A-C271-5D7CE31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4" y="828590"/>
            <a:ext cx="736050" cy="7360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337D6F7-D769-4AD4-9E0B-8A424577A584}"/>
              </a:ext>
            </a:extLst>
          </p:cNvPr>
          <p:cNvSpPr/>
          <p:nvPr/>
        </p:nvSpPr>
        <p:spPr>
          <a:xfrm>
            <a:off x="1621790" y="805730"/>
            <a:ext cx="434340" cy="4343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atin typeface="Montserrat" panose="000005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180CCA-D0CA-9DB3-3BA5-9F7DC54CE4C2}"/>
              </a:ext>
            </a:extLst>
          </p:cNvPr>
          <p:cNvSpPr/>
          <p:nvPr/>
        </p:nvSpPr>
        <p:spPr>
          <a:xfrm>
            <a:off x="1621069" y="1329510"/>
            <a:ext cx="434340" cy="434340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45E321-8B71-B4F7-9249-5D2D106755A0}"/>
              </a:ext>
            </a:extLst>
          </p:cNvPr>
          <p:cNvSpPr/>
          <p:nvPr/>
        </p:nvSpPr>
        <p:spPr>
          <a:xfrm>
            <a:off x="1621069" y="1874341"/>
            <a:ext cx="434340" cy="4343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D3DB9-5D96-9C05-1136-BEC39778C480}"/>
              </a:ext>
            </a:extLst>
          </p:cNvPr>
          <p:cNvSpPr txBox="1"/>
          <p:nvPr/>
        </p:nvSpPr>
        <p:spPr>
          <a:xfrm>
            <a:off x="1679707" y="82025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+</a:t>
            </a:r>
            <a:endParaRPr lang="LID4096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1F9B9C-AFE4-84C2-1A7C-738C3A987999}"/>
              </a:ext>
            </a:extLst>
          </p:cNvPr>
          <p:cNvSpPr txBox="1"/>
          <p:nvPr/>
        </p:nvSpPr>
        <p:spPr>
          <a:xfrm>
            <a:off x="1685793" y="1254590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-</a:t>
            </a:r>
            <a:endParaRPr lang="LID4096" sz="2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51779E-670F-6AC7-3E9A-CE1113662DFD}"/>
              </a:ext>
            </a:extLst>
          </p:cNvPr>
          <p:cNvSpPr txBox="1"/>
          <p:nvPr/>
        </p:nvSpPr>
        <p:spPr>
          <a:xfrm>
            <a:off x="1716273" y="190991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!</a:t>
            </a:r>
            <a:endParaRPr lang="LID4096" sz="1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1952F6-4038-4572-12B4-94ED7DBAC42C}"/>
              </a:ext>
            </a:extLst>
          </p:cNvPr>
          <p:cNvSpPr txBox="1"/>
          <p:nvPr/>
        </p:nvSpPr>
        <p:spPr>
          <a:xfrm>
            <a:off x="2090330" y="882649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Montserrat" panose="00000500000000000000" pitchFamily="2" charset="0"/>
              </a:rPr>
              <a:t>Permissions</a:t>
            </a:r>
            <a:endParaRPr lang="LID4096" sz="1200">
              <a:latin typeface="Montserrat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B5CF1C-F3BD-82EF-56C5-81E3573209D4}"/>
              </a:ext>
            </a:extLst>
          </p:cNvPr>
          <p:cNvSpPr txBox="1"/>
          <p:nvPr/>
        </p:nvSpPr>
        <p:spPr>
          <a:xfrm>
            <a:off x="2090330" y="141471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Montserrat" panose="00000500000000000000" pitchFamily="2" charset="0"/>
              </a:rPr>
              <a:t>Prohibitions</a:t>
            </a:r>
            <a:endParaRPr lang="LID4096" sz="1200"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C83896-267B-FFBB-C0E3-298B6263EDFC}"/>
              </a:ext>
            </a:extLst>
          </p:cNvPr>
          <p:cNvSpPr txBox="1"/>
          <p:nvPr/>
        </p:nvSpPr>
        <p:spPr>
          <a:xfrm>
            <a:off x="2090330" y="1955522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Montserrat" panose="00000500000000000000" pitchFamily="2" charset="0"/>
              </a:rPr>
              <a:t>Duties</a:t>
            </a:r>
            <a:endParaRPr lang="LID4096" sz="1200">
              <a:latin typeface="Montserrat" panose="000005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6A64F9A-9157-EEE2-2862-9F2F78411AE6}"/>
              </a:ext>
            </a:extLst>
          </p:cNvPr>
          <p:cNvSpPr/>
          <p:nvPr/>
        </p:nvSpPr>
        <p:spPr>
          <a:xfrm>
            <a:off x="1627876" y="2419841"/>
            <a:ext cx="434340" cy="434340"/>
          </a:xfrm>
          <a:prstGeom prst="ellipse">
            <a:avLst/>
          </a:prstGeom>
          <a:solidFill>
            <a:srgbClr val="C79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A34CEA"/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B2AB1F-D19F-C381-FC7A-7F3ECF9B8C8D}"/>
              </a:ext>
            </a:extLst>
          </p:cNvPr>
          <p:cNvSpPr txBox="1"/>
          <p:nvPr/>
        </p:nvSpPr>
        <p:spPr>
          <a:xfrm>
            <a:off x="1708653" y="2487701"/>
            <a:ext cx="284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Montserrat" panose="00000500000000000000" pitchFamily="2" charset="0"/>
              </a:rPr>
              <a:t>*</a:t>
            </a:r>
            <a:endParaRPr lang="LID4096" sz="2000">
              <a:latin typeface="Montserrat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1404AC-903C-8554-65F3-CE28196FAB22}"/>
              </a:ext>
            </a:extLst>
          </p:cNvPr>
          <p:cNvSpPr txBox="1"/>
          <p:nvPr/>
        </p:nvSpPr>
        <p:spPr>
          <a:xfrm>
            <a:off x="2090330" y="2426741"/>
            <a:ext cx="13099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Montserrat" panose="00000500000000000000" pitchFamily="2" charset="0"/>
              </a:rPr>
              <a:t>Other data </a:t>
            </a:r>
          </a:p>
          <a:p>
            <a:r>
              <a:rPr lang="en-US" sz="1000">
                <a:latin typeface="Montserrat" panose="00000500000000000000" pitchFamily="2" charset="0"/>
              </a:rPr>
              <a:t>(e.g., provenance)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5EB945-177D-1B06-E25B-F0C560027B90}"/>
              </a:ext>
            </a:extLst>
          </p:cNvPr>
          <p:cNvSpPr txBox="1"/>
          <p:nvPr/>
        </p:nvSpPr>
        <p:spPr>
          <a:xfrm>
            <a:off x="440813" y="1598843"/>
            <a:ext cx="8915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My license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33" name="Google Shape;61;p14">
            <a:extLst>
              <a:ext uri="{FF2B5EF4-FFF2-40B4-BE49-F238E27FC236}">
                <a16:creationId xmlns:a16="http://schemas.microsoft.com/office/drawing/2014/main" id="{02E23E69-4439-DD7D-E4F4-BEF5219A9D02}"/>
              </a:ext>
            </a:extLst>
          </p:cNvPr>
          <p:cNvSpPr txBox="1">
            <a:spLocks/>
          </p:cNvSpPr>
          <p:nvPr/>
        </p:nvSpPr>
        <p:spPr>
          <a:xfrm>
            <a:off x="216450" y="-619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Data Model</a:t>
            </a:r>
          </a:p>
          <a:p>
            <a:pPr algn="l"/>
            <a:r>
              <a:rPr lang="de-AT" sz="1600" b="1">
                <a:latin typeface="Montserrat" panose="00000500000000000000" pitchFamily="2" charset="0"/>
              </a:rPr>
              <a:t>License Representation</a:t>
            </a:r>
            <a:endParaRPr lang="de-AT" sz="2000" b="1">
              <a:latin typeface="Montserrat" panose="00000500000000000000" pitchFamily="2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306F072-B1B6-C2B9-F714-C1933EF9AB5F}"/>
              </a:ext>
            </a:extLst>
          </p:cNvPr>
          <p:cNvGrpSpPr/>
          <p:nvPr/>
        </p:nvGrpSpPr>
        <p:grpSpPr>
          <a:xfrm>
            <a:off x="3732066" y="926143"/>
            <a:ext cx="651974" cy="4045186"/>
            <a:chOff x="3432347" y="1060763"/>
            <a:chExt cx="435750" cy="270362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918126F-38BD-7081-472F-7A10978319EF}"/>
                </a:ext>
              </a:extLst>
            </p:cNvPr>
            <p:cNvSpPr/>
            <p:nvPr/>
          </p:nvSpPr>
          <p:spPr>
            <a:xfrm>
              <a:off x="3570847" y="1284384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F9E80CC-E2C6-4FA2-F322-42F09665634B}"/>
                </a:ext>
              </a:extLst>
            </p:cNvPr>
            <p:cNvSpPr/>
            <p:nvPr/>
          </p:nvSpPr>
          <p:spPr>
            <a:xfrm>
              <a:off x="3570847" y="1474892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51845C0-6769-4C60-64F4-1996CD17082D}"/>
                </a:ext>
              </a:extLst>
            </p:cNvPr>
            <p:cNvSpPr/>
            <p:nvPr/>
          </p:nvSpPr>
          <p:spPr>
            <a:xfrm>
              <a:off x="3570847" y="1671167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5177D62-E23B-48DF-97BD-7D5F453F5E8B}"/>
                </a:ext>
              </a:extLst>
            </p:cNvPr>
            <p:cNvSpPr/>
            <p:nvPr/>
          </p:nvSpPr>
          <p:spPr>
            <a:xfrm>
              <a:off x="3570847" y="1867442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65313CA-F526-470F-4BAF-46E98170745E}"/>
                </a:ext>
              </a:extLst>
            </p:cNvPr>
            <p:cNvSpPr/>
            <p:nvPr/>
          </p:nvSpPr>
          <p:spPr>
            <a:xfrm>
              <a:off x="3570847" y="2059421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latin typeface="Montserrat" panose="00000500000000000000" pitchFamily="2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DB35799-6C72-E332-8C64-3EF802A429CF}"/>
                </a:ext>
              </a:extLst>
            </p:cNvPr>
            <p:cNvSpPr/>
            <p:nvPr/>
          </p:nvSpPr>
          <p:spPr>
            <a:xfrm>
              <a:off x="3570847" y="2249205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latin typeface="Montserrat" panose="00000500000000000000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C14466-6D85-B1B6-0E86-3821B7D34B64}"/>
                </a:ext>
              </a:extLst>
            </p:cNvPr>
            <p:cNvSpPr/>
            <p:nvPr/>
          </p:nvSpPr>
          <p:spPr>
            <a:xfrm>
              <a:off x="3570847" y="2444475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7B2184C-5ECF-BD66-29F4-6F44D3F62B1B}"/>
                </a:ext>
              </a:extLst>
            </p:cNvPr>
            <p:cNvSpPr/>
            <p:nvPr/>
          </p:nvSpPr>
          <p:spPr>
            <a:xfrm>
              <a:off x="3729597" y="2644508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995A993-6951-1FAF-B698-3774D65E3002}"/>
                </a:ext>
              </a:extLst>
            </p:cNvPr>
            <p:cNvSpPr/>
            <p:nvPr/>
          </p:nvSpPr>
          <p:spPr>
            <a:xfrm>
              <a:off x="3729597" y="2840783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C4D3D3D-F945-54F6-BB52-9A7DB2847670}"/>
                </a:ext>
              </a:extLst>
            </p:cNvPr>
            <p:cNvSpPr/>
            <p:nvPr/>
          </p:nvSpPr>
          <p:spPr>
            <a:xfrm>
              <a:off x="3570847" y="3037058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70452DC-1454-9BAF-15B0-E8D4629A37A5}"/>
                </a:ext>
              </a:extLst>
            </p:cNvPr>
            <p:cNvSpPr/>
            <p:nvPr/>
          </p:nvSpPr>
          <p:spPr>
            <a:xfrm>
              <a:off x="3729597" y="3221540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CA3F7B3-CB97-59E4-4B09-7232D9881500}"/>
                </a:ext>
              </a:extLst>
            </p:cNvPr>
            <p:cNvSpPr/>
            <p:nvPr/>
          </p:nvSpPr>
          <p:spPr>
            <a:xfrm>
              <a:off x="3570847" y="3429608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E858332-AECF-7A2F-FD23-E5D5C19D67AE}"/>
                </a:ext>
              </a:extLst>
            </p:cNvPr>
            <p:cNvSpPr/>
            <p:nvPr/>
          </p:nvSpPr>
          <p:spPr>
            <a:xfrm>
              <a:off x="3570847" y="3625883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36BE712-6F95-36AE-3E5F-351BA8DC64A9}"/>
                </a:ext>
              </a:extLst>
            </p:cNvPr>
            <p:cNvSpPr/>
            <p:nvPr/>
          </p:nvSpPr>
          <p:spPr>
            <a:xfrm>
              <a:off x="3432347" y="1060763"/>
              <a:ext cx="138500" cy="138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7AABBA24-902D-F480-0FA8-1220488CC559}"/>
                </a:ext>
              </a:extLst>
            </p:cNvPr>
            <p:cNvCxnSpPr>
              <a:cxnSpLocks/>
              <a:stCxn id="67" idx="4"/>
              <a:endCxn id="37" idx="2"/>
            </p:cNvCxnSpPr>
            <p:nvPr/>
          </p:nvCxnSpPr>
          <p:spPr>
            <a:xfrm rot="16200000" flipH="1">
              <a:off x="3459037" y="1241823"/>
              <a:ext cx="154371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6FA82FC7-FD7B-7D8F-8650-3A59D1AB6809}"/>
                </a:ext>
              </a:extLst>
            </p:cNvPr>
            <p:cNvCxnSpPr>
              <a:stCxn id="67" idx="4"/>
              <a:endCxn id="39" idx="2"/>
            </p:cNvCxnSpPr>
            <p:nvPr/>
          </p:nvCxnSpPr>
          <p:spPr>
            <a:xfrm rot="16200000" flipH="1">
              <a:off x="3363783" y="1337077"/>
              <a:ext cx="34487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ECFA3568-0FD1-F719-2A9D-E0EA1740CAFC}"/>
                </a:ext>
              </a:extLst>
            </p:cNvPr>
            <p:cNvCxnSpPr>
              <a:stCxn id="67" idx="4"/>
              <a:endCxn id="41" idx="2"/>
            </p:cNvCxnSpPr>
            <p:nvPr/>
          </p:nvCxnSpPr>
          <p:spPr>
            <a:xfrm rot="16200000" flipH="1">
              <a:off x="3265645" y="1435215"/>
              <a:ext cx="541154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4C67CBBF-7D50-C611-914A-8FDC4640ED0A}"/>
                </a:ext>
              </a:extLst>
            </p:cNvPr>
            <p:cNvCxnSpPr>
              <a:stCxn id="67" idx="4"/>
              <a:endCxn id="43" idx="2"/>
            </p:cNvCxnSpPr>
            <p:nvPr/>
          </p:nvCxnSpPr>
          <p:spPr>
            <a:xfrm rot="16200000" flipH="1">
              <a:off x="3167508" y="1533352"/>
              <a:ext cx="73742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DE254970-EBD8-1DD5-3FB2-4D6386FF22CC}"/>
                </a:ext>
              </a:extLst>
            </p:cNvPr>
            <p:cNvCxnSpPr>
              <a:stCxn id="67" idx="4"/>
              <a:endCxn id="45" idx="2"/>
            </p:cNvCxnSpPr>
            <p:nvPr/>
          </p:nvCxnSpPr>
          <p:spPr>
            <a:xfrm rot="16200000" flipH="1">
              <a:off x="3071518" y="1629342"/>
              <a:ext cx="929408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C0CFAC53-24AB-64E7-7C0A-BC491DE1A834}"/>
                </a:ext>
              </a:extLst>
            </p:cNvPr>
            <p:cNvCxnSpPr>
              <a:stCxn id="67" idx="4"/>
              <a:endCxn id="47" idx="2"/>
            </p:cNvCxnSpPr>
            <p:nvPr/>
          </p:nvCxnSpPr>
          <p:spPr>
            <a:xfrm rot="16200000" flipH="1">
              <a:off x="2976626" y="1724234"/>
              <a:ext cx="1119192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151F29B8-F393-ECA5-0E84-C0A0E6839448}"/>
                </a:ext>
              </a:extLst>
            </p:cNvPr>
            <p:cNvCxnSpPr>
              <a:stCxn id="67" idx="4"/>
              <a:endCxn id="51" idx="2"/>
            </p:cNvCxnSpPr>
            <p:nvPr/>
          </p:nvCxnSpPr>
          <p:spPr>
            <a:xfrm rot="16200000" flipH="1">
              <a:off x="2878991" y="1821869"/>
              <a:ext cx="1314462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D99CB633-3205-9D27-821B-929B742992BF}"/>
                </a:ext>
              </a:extLst>
            </p:cNvPr>
            <p:cNvCxnSpPr>
              <a:stCxn id="51" idx="4"/>
              <a:endCxn id="53" idx="2"/>
            </p:cNvCxnSpPr>
            <p:nvPr/>
          </p:nvCxnSpPr>
          <p:spPr>
            <a:xfrm rot="16200000" flipH="1">
              <a:off x="3619456" y="2603616"/>
              <a:ext cx="130783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54F0A9C2-B094-C926-B833-53F9C9413D8F}"/>
                </a:ext>
              </a:extLst>
            </p:cNvPr>
            <p:cNvCxnSpPr>
              <a:stCxn id="51" idx="4"/>
              <a:endCxn id="55" idx="2"/>
            </p:cNvCxnSpPr>
            <p:nvPr/>
          </p:nvCxnSpPr>
          <p:spPr>
            <a:xfrm rot="16200000" flipH="1">
              <a:off x="3521318" y="2701754"/>
              <a:ext cx="327058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A742B44A-86E7-F1B2-1C00-4098CEC8D8BC}"/>
                </a:ext>
              </a:extLst>
            </p:cNvPr>
            <p:cNvCxnSpPr>
              <a:stCxn id="67" idx="4"/>
              <a:endCxn id="57" idx="2"/>
            </p:cNvCxnSpPr>
            <p:nvPr/>
          </p:nvCxnSpPr>
          <p:spPr>
            <a:xfrm rot="16200000" flipH="1">
              <a:off x="2582700" y="2118160"/>
              <a:ext cx="1907045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AA4802A1-AB0F-CC05-7D86-0525116B6EF6}"/>
                </a:ext>
              </a:extLst>
            </p:cNvPr>
            <p:cNvCxnSpPr>
              <a:stCxn id="57" idx="4"/>
              <a:endCxn id="61" idx="2"/>
            </p:cNvCxnSpPr>
            <p:nvPr/>
          </p:nvCxnSpPr>
          <p:spPr>
            <a:xfrm rot="16200000" flipH="1">
              <a:off x="3627231" y="3188424"/>
              <a:ext cx="115232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295E6D51-3333-A863-4AE7-D60D130F714E}"/>
                </a:ext>
              </a:extLst>
            </p:cNvPr>
            <p:cNvCxnSpPr>
              <a:stCxn id="67" idx="4"/>
              <a:endCxn id="63" idx="2"/>
            </p:cNvCxnSpPr>
            <p:nvPr/>
          </p:nvCxnSpPr>
          <p:spPr>
            <a:xfrm rot="16200000" flipH="1">
              <a:off x="2386425" y="2314435"/>
              <a:ext cx="2299595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517C34C7-C587-8630-D876-1F17A72B7233}"/>
                </a:ext>
              </a:extLst>
            </p:cNvPr>
            <p:cNvCxnSpPr>
              <a:stCxn id="67" idx="4"/>
              <a:endCxn id="65" idx="2"/>
            </p:cNvCxnSpPr>
            <p:nvPr/>
          </p:nvCxnSpPr>
          <p:spPr>
            <a:xfrm rot="16200000" flipH="1">
              <a:off x="2288287" y="2412573"/>
              <a:ext cx="2495870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4D56C60-236F-3204-D426-8880D12EFA7C}"/>
              </a:ext>
            </a:extLst>
          </p:cNvPr>
          <p:cNvSpPr txBox="1"/>
          <p:nvPr/>
        </p:nvSpPr>
        <p:spPr>
          <a:xfrm>
            <a:off x="3631788" y="683755"/>
            <a:ext cx="8915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My license</a:t>
            </a:r>
            <a:endParaRPr lang="LID4096" sz="1050">
              <a:latin typeface="Montserrat" panose="00000500000000000000" pitchFamily="2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11DE8D0-971F-A319-B738-8185F5336326}"/>
              </a:ext>
            </a:extLst>
          </p:cNvPr>
          <p:cNvGrpSpPr/>
          <p:nvPr/>
        </p:nvGrpSpPr>
        <p:grpSpPr>
          <a:xfrm>
            <a:off x="4570268" y="933762"/>
            <a:ext cx="651972" cy="4045187"/>
            <a:chOff x="3432344" y="1060763"/>
            <a:chExt cx="435748" cy="2703621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ED28AB85-BADC-8906-7E13-AA70EAA372A0}"/>
                </a:ext>
              </a:extLst>
            </p:cNvPr>
            <p:cNvSpPr/>
            <p:nvPr/>
          </p:nvSpPr>
          <p:spPr>
            <a:xfrm>
              <a:off x="3570842" y="1284385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B2C4E48-FD5B-2FD5-3F34-BD043363307E}"/>
                </a:ext>
              </a:extLst>
            </p:cNvPr>
            <p:cNvSpPr/>
            <p:nvPr/>
          </p:nvSpPr>
          <p:spPr>
            <a:xfrm>
              <a:off x="3570842" y="1474892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CB84C5C-BCD8-60DD-C32E-11DA3A5C9405}"/>
                </a:ext>
              </a:extLst>
            </p:cNvPr>
            <p:cNvSpPr/>
            <p:nvPr/>
          </p:nvSpPr>
          <p:spPr>
            <a:xfrm>
              <a:off x="3570842" y="1671168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8E4630E-F0CC-15F7-96FB-66E837029C7A}"/>
                </a:ext>
              </a:extLst>
            </p:cNvPr>
            <p:cNvSpPr/>
            <p:nvPr/>
          </p:nvSpPr>
          <p:spPr>
            <a:xfrm>
              <a:off x="3570842" y="1867443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905A1CE-E076-5EFB-399A-73B24F33BF5E}"/>
                </a:ext>
              </a:extLst>
            </p:cNvPr>
            <p:cNvSpPr/>
            <p:nvPr/>
          </p:nvSpPr>
          <p:spPr>
            <a:xfrm>
              <a:off x="3570842" y="2059422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δ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5EE359E-CB1F-3EB8-7643-6E0DE021A22B}"/>
                </a:ext>
              </a:extLst>
            </p:cNvPr>
            <p:cNvSpPr/>
            <p:nvPr/>
          </p:nvSpPr>
          <p:spPr>
            <a:xfrm>
              <a:off x="3570842" y="2249206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α</a:t>
              </a:r>
              <a:endParaRPr lang="LID4096">
                <a:solidFill>
                  <a:schemeClr val="tx1"/>
                </a:solidFill>
                <a:latin typeface="LM Mono 10" panose="00000509000000000000" pitchFamily="49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A33DCBC-9697-8938-A578-B5DE31CFC969}"/>
                </a:ext>
              </a:extLst>
            </p:cNvPr>
            <p:cNvSpPr/>
            <p:nvPr/>
          </p:nvSpPr>
          <p:spPr>
            <a:xfrm>
              <a:off x="3570842" y="2444476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β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47D9CB1-0633-1471-29D4-101D466CCF62}"/>
                </a:ext>
              </a:extLst>
            </p:cNvPr>
            <p:cNvSpPr/>
            <p:nvPr/>
          </p:nvSpPr>
          <p:spPr>
            <a:xfrm>
              <a:off x="3729592" y="2644509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κ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A0F52D5-024B-5F73-0124-9888A289D67F}"/>
                </a:ext>
              </a:extLst>
            </p:cNvPr>
            <p:cNvSpPr/>
            <p:nvPr/>
          </p:nvSpPr>
          <p:spPr>
            <a:xfrm>
              <a:off x="3729592" y="2840784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λ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88E12-4D13-F8FD-C66C-E3B51A3FE685}"/>
                </a:ext>
              </a:extLst>
            </p:cNvPr>
            <p:cNvSpPr/>
            <p:nvPr/>
          </p:nvSpPr>
          <p:spPr>
            <a:xfrm>
              <a:off x="3570842" y="3037059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δ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7AB81E9-C089-60CD-AFBC-AB5034C98D28}"/>
                </a:ext>
              </a:extLst>
            </p:cNvPr>
            <p:cNvSpPr/>
            <p:nvPr/>
          </p:nvSpPr>
          <p:spPr>
            <a:xfrm>
              <a:off x="3729592" y="3221541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μ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384C5CF-A381-F462-1F67-FDAF4A11E9B5}"/>
                </a:ext>
              </a:extLst>
            </p:cNvPr>
            <p:cNvSpPr/>
            <p:nvPr/>
          </p:nvSpPr>
          <p:spPr>
            <a:xfrm>
              <a:off x="3570842" y="3429609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π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1A7BF1D-1144-C4E2-0544-7DCA16A14BA2}"/>
                </a:ext>
              </a:extLst>
            </p:cNvPr>
            <p:cNvSpPr/>
            <p:nvPr/>
          </p:nvSpPr>
          <p:spPr>
            <a:xfrm>
              <a:off x="3570842" y="3625884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ω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4D097BA-744D-10FE-66B1-7F9AA241AA3B}"/>
                </a:ext>
              </a:extLst>
            </p:cNvPr>
            <p:cNvSpPr/>
            <p:nvPr/>
          </p:nvSpPr>
          <p:spPr>
            <a:xfrm>
              <a:off x="3432344" y="1060763"/>
              <a:ext cx="138500" cy="138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033A6A94-C146-6C25-8420-D35B046F2A34}"/>
                </a:ext>
              </a:extLst>
            </p:cNvPr>
            <p:cNvCxnSpPr>
              <a:cxnSpLocks/>
              <a:stCxn id="113" idx="4"/>
              <a:endCxn id="100" idx="2"/>
            </p:cNvCxnSpPr>
            <p:nvPr/>
          </p:nvCxnSpPr>
          <p:spPr>
            <a:xfrm rot="16200000" flipH="1">
              <a:off x="3459034" y="1241824"/>
              <a:ext cx="154371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68E20B89-F6DE-AB23-8FE4-46D4761EC22D}"/>
                </a:ext>
              </a:extLst>
            </p:cNvPr>
            <p:cNvCxnSpPr>
              <a:stCxn id="113" idx="4"/>
              <a:endCxn id="101" idx="2"/>
            </p:cNvCxnSpPr>
            <p:nvPr/>
          </p:nvCxnSpPr>
          <p:spPr>
            <a:xfrm rot="16200000" flipH="1">
              <a:off x="3363780" y="1337078"/>
              <a:ext cx="34487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or: Elbow 115">
              <a:extLst>
                <a:ext uri="{FF2B5EF4-FFF2-40B4-BE49-F238E27FC236}">
                  <a16:creationId xmlns:a16="http://schemas.microsoft.com/office/drawing/2014/main" id="{9FDE0D3E-AAB5-086A-6507-429F53FCAC8C}"/>
                </a:ext>
              </a:extLst>
            </p:cNvPr>
            <p:cNvCxnSpPr>
              <a:stCxn id="113" idx="4"/>
              <a:endCxn id="102" idx="2"/>
            </p:cNvCxnSpPr>
            <p:nvPr/>
          </p:nvCxnSpPr>
          <p:spPr>
            <a:xfrm rot="16200000" flipH="1">
              <a:off x="3265642" y="1435215"/>
              <a:ext cx="541154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or: Elbow 116">
              <a:extLst>
                <a:ext uri="{FF2B5EF4-FFF2-40B4-BE49-F238E27FC236}">
                  <a16:creationId xmlns:a16="http://schemas.microsoft.com/office/drawing/2014/main" id="{9BF9B2A7-B160-E661-695A-1751AA970823}"/>
                </a:ext>
              </a:extLst>
            </p:cNvPr>
            <p:cNvCxnSpPr>
              <a:stCxn id="113" idx="4"/>
              <a:endCxn id="103" idx="2"/>
            </p:cNvCxnSpPr>
            <p:nvPr/>
          </p:nvCxnSpPr>
          <p:spPr>
            <a:xfrm rot="16200000" flipH="1">
              <a:off x="3167505" y="1533353"/>
              <a:ext cx="73742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17788160-34D0-A0D1-C90C-89207EC93D6F}"/>
                </a:ext>
              </a:extLst>
            </p:cNvPr>
            <p:cNvCxnSpPr>
              <a:stCxn id="113" idx="4"/>
              <a:endCxn id="104" idx="2"/>
            </p:cNvCxnSpPr>
            <p:nvPr/>
          </p:nvCxnSpPr>
          <p:spPr>
            <a:xfrm rot="16200000" flipH="1">
              <a:off x="3071515" y="1629343"/>
              <a:ext cx="929408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DE92A135-7395-7A92-D72D-793722EDEEB6}"/>
                </a:ext>
              </a:extLst>
            </p:cNvPr>
            <p:cNvCxnSpPr>
              <a:stCxn id="113" idx="4"/>
              <a:endCxn id="105" idx="2"/>
            </p:cNvCxnSpPr>
            <p:nvPr/>
          </p:nvCxnSpPr>
          <p:spPr>
            <a:xfrm rot="16200000" flipH="1">
              <a:off x="2976622" y="1724235"/>
              <a:ext cx="1119192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or: Elbow 119">
              <a:extLst>
                <a:ext uri="{FF2B5EF4-FFF2-40B4-BE49-F238E27FC236}">
                  <a16:creationId xmlns:a16="http://schemas.microsoft.com/office/drawing/2014/main" id="{CBEFD680-B82A-F1CF-DE6C-F11C69512735}"/>
                </a:ext>
              </a:extLst>
            </p:cNvPr>
            <p:cNvCxnSpPr>
              <a:stCxn id="113" idx="4"/>
              <a:endCxn id="106" idx="2"/>
            </p:cNvCxnSpPr>
            <p:nvPr/>
          </p:nvCxnSpPr>
          <p:spPr>
            <a:xfrm rot="16200000" flipH="1">
              <a:off x="2878988" y="1821870"/>
              <a:ext cx="1314463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or: Elbow 120">
              <a:extLst>
                <a:ext uri="{FF2B5EF4-FFF2-40B4-BE49-F238E27FC236}">
                  <a16:creationId xmlns:a16="http://schemas.microsoft.com/office/drawing/2014/main" id="{A9DB359C-99E4-B303-7600-B4C58CA6DE01}"/>
                </a:ext>
              </a:extLst>
            </p:cNvPr>
            <p:cNvCxnSpPr>
              <a:stCxn id="106" idx="4"/>
              <a:endCxn id="107" idx="2"/>
            </p:cNvCxnSpPr>
            <p:nvPr/>
          </p:nvCxnSpPr>
          <p:spPr>
            <a:xfrm rot="16200000" flipH="1">
              <a:off x="3619447" y="2603617"/>
              <a:ext cx="130783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D9AF7BC7-CA15-76D5-4342-EF96806F4577}"/>
                </a:ext>
              </a:extLst>
            </p:cNvPr>
            <p:cNvCxnSpPr>
              <a:stCxn id="106" idx="4"/>
              <a:endCxn id="108" idx="2"/>
            </p:cNvCxnSpPr>
            <p:nvPr/>
          </p:nvCxnSpPr>
          <p:spPr>
            <a:xfrm rot="16200000" flipH="1">
              <a:off x="3521309" y="2701755"/>
              <a:ext cx="327058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391C829A-E49C-E3EF-5069-4A5B5114A9E4}"/>
                </a:ext>
              </a:extLst>
            </p:cNvPr>
            <p:cNvCxnSpPr>
              <a:stCxn id="113" idx="4"/>
              <a:endCxn id="109" idx="2"/>
            </p:cNvCxnSpPr>
            <p:nvPr/>
          </p:nvCxnSpPr>
          <p:spPr>
            <a:xfrm rot="16200000" flipH="1">
              <a:off x="2582686" y="2118161"/>
              <a:ext cx="1907046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or: Elbow 123">
              <a:extLst>
                <a:ext uri="{FF2B5EF4-FFF2-40B4-BE49-F238E27FC236}">
                  <a16:creationId xmlns:a16="http://schemas.microsoft.com/office/drawing/2014/main" id="{D0332B78-2F48-EA7D-3BE7-B3AC2DE16012}"/>
                </a:ext>
              </a:extLst>
            </p:cNvPr>
            <p:cNvCxnSpPr>
              <a:stCxn id="109" idx="4"/>
              <a:endCxn id="110" idx="2"/>
            </p:cNvCxnSpPr>
            <p:nvPr/>
          </p:nvCxnSpPr>
          <p:spPr>
            <a:xfrm rot="16200000" flipH="1">
              <a:off x="3627216" y="3188425"/>
              <a:ext cx="115232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A326EB13-D507-32E4-25C0-69678357B346}"/>
                </a:ext>
              </a:extLst>
            </p:cNvPr>
            <p:cNvCxnSpPr>
              <a:stCxn id="113" idx="4"/>
              <a:endCxn id="111" idx="2"/>
            </p:cNvCxnSpPr>
            <p:nvPr/>
          </p:nvCxnSpPr>
          <p:spPr>
            <a:xfrm rot="16200000" flipH="1">
              <a:off x="2386412" y="2314435"/>
              <a:ext cx="2299595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125">
              <a:extLst>
                <a:ext uri="{FF2B5EF4-FFF2-40B4-BE49-F238E27FC236}">
                  <a16:creationId xmlns:a16="http://schemas.microsoft.com/office/drawing/2014/main" id="{95A54217-B0CA-D98C-53F0-BE84AD348DAA}"/>
                </a:ext>
              </a:extLst>
            </p:cNvPr>
            <p:cNvCxnSpPr>
              <a:stCxn id="113" idx="4"/>
              <a:endCxn id="112" idx="2"/>
            </p:cNvCxnSpPr>
            <p:nvPr/>
          </p:nvCxnSpPr>
          <p:spPr>
            <a:xfrm rot="16200000" flipH="1">
              <a:off x="2288287" y="2412573"/>
              <a:ext cx="2495870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7E3B1-7DBF-76D3-4796-1ECF1C245667}"/>
              </a:ext>
            </a:extLst>
          </p:cNvPr>
          <p:cNvSpPr txBox="1"/>
          <p:nvPr/>
        </p:nvSpPr>
        <p:spPr>
          <a:xfrm>
            <a:off x="5406415" y="971703"/>
            <a:ext cx="2598961" cy="4301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900" err="1">
                <a:latin typeface="LM Mono 10" panose="00000509000000000000" pitchFamily="49" charset="0"/>
              </a:rPr>
              <a:t>dalicclib:myLicense</a:t>
            </a:r>
            <a:r>
              <a:rPr lang="en-US" sz="900">
                <a:latin typeface="LM Mono 10" panose="00000509000000000000" pitchFamily="49" charset="0"/>
              </a:rPr>
              <a:t> a </a:t>
            </a:r>
            <a:r>
              <a:rPr lang="en-US" sz="900" err="1">
                <a:latin typeface="LM Mono 10" panose="00000509000000000000" pitchFamily="49" charset="0"/>
              </a:rPr>
              <a:t>odrl:Set</a:t>
            </a:r>
            <a:r>
              <a:rPr lang="en-US" sz="900"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</a:t>
            </a:r>
            <a:r>
              <a:rPr lang="en-US" sz="900" err="1">
                <a:latin typeface="LM Mono 10" panose="00000509000000000000" pitchFamily="49" charset="0"/>
              </a:rPr>
              <a:t>dct:title</a:t>
            </a:r>
            <a:r>
              <a:rPr lang="en-US" sz="900">
                <a:latin typeface="LM Mono 10" panose="00000509000000000000" pitchFamily="49" charset="0"/>
              </a:rPr>
              <a:t> “My License” ;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</a:t>
            </a:r>
            <a:r>
              <a:rPr lang="en-US" sz="900" err="1">
                <a:latin typeface="LM Mono 10" panose="00000509000000000000" pitchFamily="49" charset="0"/>
              </a:rPr>
              <a:t>cc:jurisdiction</a:t>
            </a:r>
            <a:r>
              <a:rPr lang="en-US" sz="900">
                <a:latin typeface="LM Mono 10" panose="00000509000000000000" pitchFamily="49" charset="0"/>
              </a:rPr>
              <a:t> </a:t>
            </a:r>
            <a:r>
              <a:rPr lang="en-US" sz="900" err="1">
                <a:latin typeface="LM Mono 10" panose="00000509000000000000" pitchFamily="49" charset="0"/>
              </a:rPr>
              <a:t>dalicc:worldwide</a:t>
            </a:r>
            <a:r>
              <a:rPr lang="en-US" sz="900"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</a:t>
            </a:r>
            <a:r>
              <a:rPr lang="en-US" sz="900" err="1">
                <a:latin typeface="LM Mono 10" panose="00000509000000000000" pitchFamily="49" charset="0"/>
              </a:rPr>
              <a:t>cc:license</a:t>
            </a:r>
            <a:r>
              <a:rPr lang="en-US" sz="900">
                <a:latin typeface="LM Mono 10" panose="00000509000000000000" pitchFamily="49" charset="0"/>
              </a:rPr>
              <a:t> dalicclib:CC-BY_v4 ;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</a:t>
            </a:r>
            <a:r>
              <a:rPr lang="en-US" sz="900" err="1">
                <a:latin typeface="LM Mono 10" panose="00000509000000000000" pitchFamily="49" charset="0"/>
              </a:rPr>
              <a:t>dalicc:validityType</a:t>
            </a:r>
            <a:r>
              <a:rPr lang="en-US" sz="900">
                <a:latin typeface="LM Mono 10" panose="00000509000000000000" pitchFamily="49" charset="0"/>
              </a:rPr>
              <a:t> </a:t>
            </a:r>
            <a:r>
              <a:rPr lang="en-US" sz="900" err="1">
                <a:latin typeface="LM Mono 10" panose="00000509000000000000" pitchFamily="49" charset="0"/>
              </a:rPr>
              <a:t>dalicc:perpetual</a:t>
            </a:r>
            <a:r>
              <a:rPr lang="en-US" sz="900"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</a:t>
            </a:r>
            <a:r>
              <a:rPr lang="en-US" sz="900" err="1">
                <a:latin typeface="LM Mono 10" panose="00000509000000000000" pitchFamily="49" charset="0"/>
              </a:rPr>
              <a:t>odrl:duty</a:t>
            </a:r>
            <a:r>
              <a:rPr lang="en-US" sz="900">
                <a:latin typeface="LM Mono 10" panose="00000509000000000000" pitchFamily="49" charset="0"/>
              </a:rPr>
              <a:t> [ a </a:t>
            </a:r>
            <a:r>
              <a:rPr lang="en-US" sz="900" err="1">
                <a:latin typeface="LM Mono 10" panose="00000509000000000000" pitchFamily="49" charset="0"/>
              </a:rPr>
              <a:t>odrl:Duty</a:t>
            </a:r>
            <a:r>
              <a:rPr lang="en-US" sz="900">
                <a:latin typeface="LM Mono 10" panose="00000509000000000000" pitchFamily="49" charset="0"/>
              </a:rPr>
              <a:t>;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          </a:t>
            </a:r>
            <a:r>
              <a:rPr lang="en-US" sz="900" err="1">
                <a:latin typeface="LM Mono 10" panose="00000509000000000000" pitchFamily="49" charset="0"/>
              </a:rPr>
              <a:t>odrl:action</a:t>
            </a:r>
            <a:r>
              <a:rPr lang="en-US" sz="900"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δ</a:t>
            </a:r>
            <a:r>
              <a:rPr lang="en-US" sz="900">
                <a:solidFill>
                  <a:schemeClr val="tx1"/>
                </a:solidFill>
              </a:rPr>
              <a:t> </a:t>
            </a:r>
            <a:r>
              <a:rPr lang="en-US" sz="900">
                <a:latin typeface="LM Mono 10" panose="00000509000000000000" pitchFamily="49" charset="0"/>
              </a:rPr>
              <a:t>],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odrl:permission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odrl:Permission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odrl:action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α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],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odrl:permission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odrl:Permission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odrl:action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β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odrl:duty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odrl:Duty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odrl:action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κ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],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odrl:duty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odrl:Duty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odrl:action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λ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] ],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odrl:permission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odrl:Permission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odrl:action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δ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odrl:duty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odrl:Duty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odrl:action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μ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] ];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odrl:prohibition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odrl:Prohibition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odrl:action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π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],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         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odrl:Prohibition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action </a:t>
            </a:r>
            <a:r>
              <a:rPr lang="el-GR" sz="900" b="1">
                <a:solidFill>
                  <a:schemeClr val="tx1"/>
                </a:solidFill>
              </a:rPr>
              <a:t>ω</a:t>
            </a:r>
            <a:r>
              <a:rPr lang="en-US" sz="900" b="1">
                <a:solidFill>
                  <a:schemeClr val="tx1"/>
                </a:solidFill>
              </a:rPr>
              <a:t> 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] .   </a:t>
            </a:r>
          </a:p>
          <a:p>
            <a:endParaRPr lang="en-US" sz="900">
              <a:latin typeface="LM Mono 10" panose="00000509000000000000" pitchFamily="49" charset="0"/>
            </a:endParaRPr>
          </a:p>
        </p:txBody>
      </p:sp>
      <p:sp>
        <p:nvSpPr>
          <p:cNvPr id="5" name="Google Shape;8;p1">
            <a:extLst>
              <a:ext uri="{FF2B5EF4-FFF2-40B4-BE49-F238E27FC236}">
                <a16:creationId xmlns:a16="http://schemas.microsoft.com/office/drawing/2014/main" id="{08732367-06D2-22B0-19E4-8EDF592FEF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4142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79998515-33A8-A53A-C271-5D7CE31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4" y="828590"/>
            <a:ext cx="736050" cy="7360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337D6F7-D769-4AD4-9E0B-8A424577A584}"/>
              </a:ext>
            </a:extLst>
          </p:cNvPr>
          <p:cNvSpPr/>
          <p:nvPr/>
        </p:nvSpPr>
        <p:spPr>
          <a:xfrm>
            <a:off x="1621790" y="805730"/>
            <a:ext cx="434340" cy="4343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atin typeface="Montserrat" panose="000005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180CCA-D0CA-9DB3-3BA5-9F7DC54CE4C2}"/>
              </a:ext>
            </a:extLst>
          </p:cNvPr>
          <p:cNvSpPr/>
          <p:nvPr/>
        </p:nvSpPr>
        <p:spPr>
          <a:xfrm>
            <a:off x="1621069" y="1329510"/>
            <a:ext cx="434340" cy="434340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45E321-8B71-B4F7-9249-5D2D106755A0}"/>
              </a:ext>
            </a:extLst>
          </p:cNvPr>
          <p:cNvSpPr/>
          <p:nvPr/>
        </p:nvSpPr>
        <p:spPr>
          <a:xfrm>
            <a:off x="1621069" y="1874341"/>
            <a:ext cx="434340" cy="4343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D3DB9-5D96-9C05-1136-BEC39778C480}"/>
              </a:ext>
            </a:extLst>
          </p:cNvPr>
          <p:cNvSpPr txBox="1"/>
          <p:nvPr/>
        </p:nvSpPr>
        <p:spPr>
          <a:xfrm>
            <a:off x="1679707" y="82025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+</a:t>
            </a:r>
            <a:endParaRPr lang="LID4096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1F9B9C-AFE4-84C2-1A7C-738C3A987999}"/>
              </a:ext>
            </a:extLst>
          </p:cNvPr>
          <p:cNvSpPr txBox="1"/>
          <p:nvPr/>
        </p:nvSpPr>
        <p:spPr>
          <a:xfrm>
            <a:off x="1685793" y="1254590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-</a:t>
            </a:r>
            <a:endParaRPr lang="LID4096" sz="2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51779E-670F-6AC7-3E9A-CE1113662DFD}"/>
              </a:ext>
            </a:extLst>
          </p:cNvPr>
          <p:cNvSpPr txBox="1"/>
          <p:nvPr/>
        </p:nvSpPr>
        <p:spPr>
          <a:xfrm>
            <a:off x="1716273" y="190991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!</a:t>
            </a:r>
            <a:endParaRPr lang="LID4096" sz="1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1952F6-4038-4572-12B4-94ED7DBAC42C}"/>
              </a:ext>
            </a:extLst>
          </p:cNvPr>
          <p:cNvSpPr txBox="1"/>
          <p:nvPr/>
        </p:nvSpPr>
        <p:spPr>
          <a:xfrm>
            <a:off x="2090330" y="882649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Montserrat" panose="00000500000000000000" pitchFamily="2" charset="0"/>
              </a:rPr>
              <a:t>Permissions</a:t>
            </a:r>
            <a:endParaRPr lang="LID4096" sz="1200">
              <a:latin typeface="Montserrat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B5CF1C-F3BD-82EF-56C5-81E3573209D4}"/>
              </a:ext>
            </a:extLst>
          </p:cNvPr>
          <p:cNvSpPr txBox="1"/>
          <p:nvPr/>
        </p:nvSpPr>
        <p:spPr>
          <a:xfrm>
            <a:off x="2090330" y="141471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Montserrat" panose="00000500000000000000" pitchFamily="2" charset="0"/>
              </a:rPr>
              <a:t>Prohibitions</a:t>
            </a:r>
            <a:endParaRPr lang="LID4096" sz="1200"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C83896-267B-FFBB-C0E3-298B6263EDFC}"/>
              </a:ext>
            </a:extLst>
          </p:cNvPr>
          <p:cNvSpPr txBox="1"/>
          <p:nvPr/>
        </p:nvSpPr>
        <p:spPr>
          <a:xfrm>
            <a:off x="2090330" y="1955522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Montserrat" panose="00000500000000000000" pitchFamily="2" charset="0"/>
              </a:rPr>
              <a:t>Duties</a:t>
            </a:r>
            <a:endParaRPr lang="LID4096" sz="1200">
              <a:latin typeface="Montserrat" panose="000005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6A64F9A-9157-EEE2-2862-9F2F78411AE6}"/>
              </a:ext>
            </a:extLst>
          </p:cNvPr>
          <p:cNvSpPr/>
          <p:nvPr/>
        </p:nvSpPr>
        <p:spPr>
          <a:xfrm>
            <a:off x="1627876" y="2419841"/>
            <a:ext cx="434340" cy="434340"/>
          </a:xfrm>
          <a:prstGeom prst="ellipse">
            <a:avLst/>
          </a:prstGeom>
          <a:solidFill>
            <a:srgbClr val="C79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A34CEA"/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B2AB1F-D19F-C381-FC7A-7F3ECF9B8C8D}"/>
              </a:ext>
            </a:extLst>
          </p:cNvPr>
          <p:cNvSpPr txBox="1"/>
          <p:nvPr/>
        </p:nvSpPr>
        <p:spPr>
          <a:xfrm>
            <a:off x="1708653" y="2487701"/>
            <a:ext cx="284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Montserrat" panose="00000500000000000000" pitchFamily="2" charset="0"/>
              </a:rPr>
              <a:t>*</a:t>
            </a:r>
            <a:endParaRPr lang="LID4096" sz="2000">
              <a:latin typeface="Montserrat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1404AC-903C-8554-65F3-CE28196FAB22}"/>
              </a:ext>
            </a:extLst>
          </p:cNvPr>
          <p:cNvSpPr txBox="1"/>
          <p:nvPr/>
        </p:nvSpPr>
        <p:spPr>
          <a:xfrm>
            <a:off x="2090330" y="2426741"/>
            <a:ext cx="13099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Montserrat" panose="00000500000000000000" pitchFamily="2" charset="0"/>
              </a:rPr>
              <a:t>Other data </a:t>
            </a:r>
          </a:p>
          <a:p>
            <a:r>
              <a:rPr lang="en-US" sz="1000">
                <a:latin typeface="Montserrat" panose="00000500000000000000" pitchFamily="2" charset="0"/>
              </a:rPr>
              <a:t>(e.g., provenance)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5EB945-177D-1B06-E25B-F0C560027B90}"/>
              </a:ext>
            </a:extLst>
          </p:cNvPr>
          <p:cNvSpPr txBox="1"/>
          <p:nvPr/>
        </p:nvSpPr>
        <p:spPr>
          <a:xfrm>
            <a:off x="440813" y="1598843"/>
            <a:ext cx="8915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My license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33" name="Google Shape;61;p14">
            <a:extLst>
              <a:ext uri="{FF2B5EF4-FFF2-40B4-BE49-F238E27FC236}">
                <a16:creationId xmlns:a16="http://schemas.microsoft.com/office/drawing/2014/main" id="{02E23E69-4439-DD7D-E4F4-BEF5219A9D02}"/>
              </a:ext>
            </a:extLst>
          </p:cNvPr>
          <p:cNvSpPr txBox="1">
            <a:spLocks/>
          </p:cNvSpPr>
          <p:nvPr/>
        </p:nvSpPr>
        <p:spPr>
          <a:xfrm>
            <a:off x="216450" y="-619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Data Model</a:t>
            </a:r>
          </a:p>
          <a:p>
            <a:pPr algn="l"/>
            <a:r>
              <a:rPr lang="de-AT" sz="1600" b="1">
                <a:latin typeface="Montserrat" panose="00000500000000000000" pitchFamily="2" charset="0"/>
              </a:rPr>
              <a:t>License Representation</a:t>
            </a:r>
            <a:endParaRPr lang="de-AT" sz="2000" b="1">
              <a:latin typeface="Montserrat" panose="00000500000000000000" pitchFamily="2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306F072-B1B6-C2B9-F714-C1933EF9AB5F}"/>
              </a:ext>
            </a:extLst>
          </p:cNvPr>
          <p:cNvGrpSpPr/>
          <p:nvPr/>
        </p:nvGrpSpPr>
        <p:grpSpPr>
          <a:xfrm>
            <a:off x="3732066" y="926143"/>
            <a:ext cx="651974" cy="4045186"/>
            <a:chOff x="3432347" y="1060763"/>
            <a:chExt cx="435750" cy="270362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918126F-38BD-7081-472F-7A10978319EF}"/>
                </a:ext>
              </a:extLst>
            </p:cNvPr>
            <p:cNvSpPr/>
            <p:nvPr/>
          </p:nvSpPr>
          <p:spPr>
            <a:xfrm>
              <a:off x="3570847" y="1284384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F9E80CC-E2C6-4FA2-F322-42F09665634B}"/>
                </a:ext>
              </a:extLst>
            </p:cNvPr>
            <p:cNvSpPr/>
            <p:nvPr/>
          </p:nvSpPr>
          <p:spPr>
            <a:xfrm>
              <a:off x="3570847" y="1474892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51845C0-6769-4C60-64F4-1996CD17082D}"/>
                </a:ext>
              </a:extLst>
            </p:cNvPr>
            <p:cNvSpPr/>
            <p:nvPr/>
          </p:nvSpPr>
          <p:spPr>
            <a:xfrm>
              <a:off x="3570847" y="1671167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5177D62-E23B-48DF-97BD-7D5F453F5E8B}"/>
                </a:ext>
              </a:extLst>
            </p:cNvPr>
            <p:cNvSpPr/>
            <p:nvPr/>
          </p:nvSpPr>
          <p:spPr>
            <a:xfrm>
              <a:off x="3570847" y="1867442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65313CA-F526-470F-4BAF-46E98170745E}"/>
                </a:ext>
              </a:extLst>
            </p:cNvPr>
            <p:cNvSpPr/>
            <p:nvPr/>
          </p:nvSpPr>
          <p:spPr>
            <a:xfrm>
              <a:off x="3570847" y="2059421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latin typeface="Montserrat" panose="00000500000000000000" pitchFamily="2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DB35799-6C72-E332-8C64-3EF802A429CF}"/>
                </a:ext>
              </a:extLst>
            </p:cNvPr>
            <p:cNvSpPr/>
            <p:nvPr/>
          </p:nvSpPr>
          <p:spPr>
            <a:xfrm>
              <a:off x="3570847" y="2249205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latin typeface="Montserrat" panose="00000500000000000000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C14466-6D85-B1B6-0E86-3821B7D34B64}"/>
                </a:ext>
              </a:extLst>
            </p:cNvPr>
            <p:cNvSpPr/>
            <p:nvPr/>
          </p:nvSpPr>
          <p:spPr>
            <a:xfrm>
              <a:off x="3570847" y="2444475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7B2184C-5ECF-BD66-29F4-6F44D3F62B1B}"/>
                </a:ext>
              </a:extLst>
            </p:cNvPr>
            <p:cNvSpPr/>
            <p:nvPr/>
          </p:nvSpPr>
          <p:spPr>
            <a:xfrm>
              <a:off x="3729597" y="2644508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995A993-6951-1FAF-B698-3774D65E3002}"/>
                </a:ext>
              </a:extLst>
            </p:cNvPr>
            <p:cNvSpPr/>
            <p:nvPr/>
          </p:nvSpPr>
          <p:spPr>
            <a:xfrm>
              <a:off x="3729597" y="2840783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C4D3D3D-F945-54F6-BB52-9A7DB2847670}"/>
                </a:ext>
              </a:extLst>
            </p:cNvPr>
            <p:cNvSpPr/>
            <p:nvPr/>
          </p:nvSpPr>
          <p:spPr>
            <a:xfrm>
              <a:off x="3570847" y="3037058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70452DC-1454-9BAF-15B0-E8D4629A37A5}"/>
                </a:ext>
              </a:extLst>
            </p:cNvPr>
            <p:cNvSpPr/>
            <p:nvPr/>
          </p:nvSpPr>
          <p:spPr>
            <a:xfrm>
              <a:off x="3729597" y="3221540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CA3F7B3-CB97-59E4-4B09-7232D9881500}"/>
                </a:ext>
              </a:extLst>
            </p:cNvPr>
            <p:cNvSpPr/>
            <p:nvPr/>
          </p:nvSpPr>
          <p:spPr>
            <a:xfrm>
              <a:off x="3570847" y="3429608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E858332-AECF-7A2F-FD23-E5D5C19D67AE}"/>
                </a:ext>
              </a:extLst>
            </p:cNvPr>
            <p:cNvSpPr/>
            <p:nvPr/>
          </p:nvSpPr>
          <p:spPr>
            <a:xfrm>
              <a:off x="3570847" y="3625883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36BE712-6F95-36AE-3E5F-351BA8DC64A9}"/>
                </a:ext>
              </a:extLst>
            </p:cNvPr>
            <p:cNvSpPr/>
            <p:nvPr/>
          </p:nvSpPr>
          <p:spPr>
            <a:xfrm>
              <a:off x="3432347" y="1060763"/>
              <a:ext cx="138500" cy="138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7AABBA24-902D-F480-0FA8-1220488CC559}"/>
                </a:ext>
              </a:extLst>
            </p:cNvPr>
            <p:cNvCxnSpPr>
              <a:cxnSpLocks/>
              <a:stCxn id="67" idx="4"/>
              <a:endCxn id="37" idx="2"/>
            </p:cNvCxnSpPr>
            <p:nvPr/>
          </p:nvCxnSpPr>
          <p:spPr>
            <a:xfrm rot="16200000" flipH="1">
              <a:off x="3459037" y="1241823"/>
              <a:ext cx="154371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6FA82FC7-FD7B-7D8F-8650-3A59D1AB6809}"/>
                </a:ext>
              </a:extLst>
            </p:cNvPr>
            <p:cNvCxnSpPr>
              <a:stCxn id="67" idx="4"/>
              <a:endCxn id="39" idx="2"/>
            </p:cNvCxnSpPr>
            <p:nvPr/>
          </p:nvCxnSpPr>
          <p:spPr>
            <a:xfrm rot="16200000" flipH="1">
              <a:off x="3363783" y="1337077"/>
              <a:ext cx="34487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ECFA3568-0FD1-F719-2A9D-E0EA1740CAFC}"/>
                </a:ext>
              </a:extLst>
            </p:cNvPr>
            <p:cNvCxnSpPr>
              <a:stCxn id="67" idx="4"/>
              <a:endCxn id="41" idx="2"/>
            </p:cNvCxnSpPr>
            <p:nvPr/>
          </p:nvCxnSpPr>
          <p:spPr>
            <a:xfrm rot="16200000" flipH="1">
              <a:off x="3265645" y="1435215"/>
              <a:ext cx="541154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4C67CBBF-7D50-C611-914A-8FDC4640ED0A}"/>
                </a:ext>
              </a:extLst>
            </p:cNvPr>
            <p:cNvCxnSpPr>
              <a:stCxn id="67" idx="4"/>
              <a:endCxn id="43" idx="2"/>
            </p:cNvCxnSpPr>
            <p:nvPr/>
          </p:nvCxnSpPr>
          <p:spPr>
            <a:xfrm rot="16200000" flipH="1">
              <a:off x="3167508" y="1533352"/>
              <a:ext cx="73742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DE254970-EBD8-1DD5-3FB2-4D6386FF22CC}"/>
                </a:ext>
              </a:extLst>
            </p:cNvPr>
            <p:cNvCxnSpPr>
              <a:stCxn id="67" idx="4"/>
              <a:endCxn id="45" idx="2"/>
            </p:cNvCxnSpPr>
            <p:nvPr/>
          </p:nvCxnSpPr>
          <p:spPr>
            <a:xfrm rot="16200000" flipH="1">
              <a:off x="3071518" y="1629342"/>
              <a:ext cx="929408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C0CFAC53-24AB-64E7-7C0A-BC491DE1A834}"/>
                </a:ext>
              </a:extLst>
            </p:cNvPr>
            <p:cNvCxnSpPr>
              <a:stCxn id="67" idx="4"/>
              <a:endCxn id="47" idx="2"/>
            </p:cNvCxnSpPr>
            <p:nvPr/>
          </p:nvCxnSpPr>
          <p:spPr>
            <a:xfrm rot="16200000" flipH="1">
              <a:off x="2976626" y="1724234"/>
              <a:ext cx="1119192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151F29B8-F393-ECA5-0E84-C0A0E6839448}"/>
                </a:ext>
              </a:extLst>
            </p:cNvPr>
            <p:cNvCxnSpPr>
              <a:stCxn id="67" idx="4"/>
              <a:endCxn id="51" idx="2"/>
            </p:cNvCxnSpPr>
            <p:nvPr/>
          </p:nvCxnSpPr>
          <p:spPr>
            <a:xfrm rot="16200000" flipH="1">
              <a:off x="2878991" y="1821869"/>
              <a:ext cx="1314462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D99CB633-3205-9D27-821B-929B742992BF}"/>
                </a:ext>
              </a:extLst>
            </p:cNvPr>
            <p:cNvCxnSpPr>
              <a:stCxn id="51" idx="4"/>
              <a:endCxn id="53" idx="2"/>
            </p:cNvCxnSpPr>
            <p:nvPr/>
          </p:nvCxnSpPr>
          <p:spPr>
            <a:xfrm rot="16200000" flipH="1">
              <a:off x="3619456" y="2603616"/>
              <a:ext cx="130783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54F0A9C2-B094-C926-B833-53F9C9413D8F}"/>
                </a:ext>
              </a:extLst>
            </p:cNvPr>
            <p:cNvCxnSpPr>
              <a:stCxn id="51" idx="4"/>
              <a:endCxn id="55" idx="2"/>
            </p:cNvCxnSpPr>
            <p:nvPr/>
          </p:nvCxnSpPr>
          <p:spPr>
            <a:xfrm rot="16200000" flipH="1">
              <a:off x="3521318" y="2701754"/>
              <a:ext cx="327058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A742B44A-86E7-F1B2-1C00-4098CEC8D8BC}"/>
                </a:ext>
              </a:extLst>
            </p:cNvPr>
            <p:cNvCxnSpPr>
              <a:stCxn id="67" idx="4"/>
              <a:endCxn id="57" idx="2"/>
            </p:cNvCxnSpPr>
            <p:nvPr/>
          </p:nvCxnSpPr>
          <p:spPr>
            <a:xfrm rot="16200000" flipH="1">
              <a:off x="2582700" y="2118160"/>
              <a:ext cx="1907045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AA4802A1-AB0F-CC05-7D86-0525116B6EF6}"/>
                </a:ext>
              </a:extLst>
            </p:cNvPr>
            <p:cNvCxnSpPr>
              <a:stCxn id="57" idx="4"/>
              <a:endCxn id="61" idx="2"/>
            </p:cNvCxnSpPr>
            <p:nvPr/>
          </p:nvCxnSpPr>
          <p:spPr>
            <a:xfrm rot="16200000" flipH="1">
              <a:off x="3627231" y="3188424"/>
              <a:ext cx="115232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295E6D51-3333-A863-4AE7-D60D130F714E}"/>
                </a:ext>
              </a:extLst>
            </p:cNvPr>
            <p:cNvCxnSpPr>
              <a:stCxn id="67" idx="4"/>
              <a:endCxn id="63" idx="2"/>
            </p:cNvCxnSpPr>
            <p:nvPr/>
          </p:nvCxnSpPr>
          <p:spPr>
            <a:xfrm rot="16200000" flipH="1">
              <a:off x="2386425" y="2314435"/>
              <a:ext cx="2299595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517C34C7-C587-8630-D876-1F17A72B7233}"/>
                </a:ext>
              </a:extLst>
            </p:cNvPr>
            <p:cNvCxnSpPr>
              <a:stCxn id="67" idx="4"/>
              <a:endCxn id="65" idx="2"/>
            </p:cNvCxnSpPr>
            <p:nvPr/>
          </p:nvCxnSpPr>
          <p:spPr>
            <a:xfrm rot="16200000" flipH="1">
              <a:off x="2288287" y="2412573"/>
              <a:ext cx="2495870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4D56C60-236F-3204-D426-8880D12EFA7C}"/>
              </a:ext>
            </a:extLst>
          </p:cNvPr>
          <p:cNvSpPr txBox="1"/>
          <p:nvPr/>
        </p:nvSpPr>
        <p:spPr>
          <a:xfrm>
            <a:off x="3631788" y="683755"/>
            <a:ext cx="8915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My license</a:t>
            </a:r>
            <a:endParaRPr lang="LID4096" sz="1050">
              <a:latin typeface="Montserrat" panose="00000500000000000000" pitchFamily="2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11DE8D0-971F-A319-B738-8185F5336326}"/>
              </a:ext>
            </a:extLst>
          </p:cNvPr>
          <p:cNvGrpSpPr/>
          <p:nvPr/>
        </p:nvGrpSpPr>
        <p:grpSpPr>
          <a:xfrm>
            <a:off x="4570268" y="933762"/>
            <a:ext cx="651972" cy="4045187"/>
            <a:chOff x="3432344" y="1060763"/>
            <a:chExt cx="435748" cy="2703621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ED28AB85-BADC-8906-7E13-AA70EAA372A0}"/>
                </a:ext>
              </a:extLst>
            </p:cNvPr>
            <p:cNvSpPr/>
            <p:nvPr/>
          </p:nvSpPr>
          <p:spPr>
            <a:xfrm>
              <a:off x="3570842" y="1284385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B2C4E48-FD5B-2FD5-3F34-BD043363307E}"/>
                </a:ext>
              </a:extLst>
            </p:cNvPr>
            <p:cNvSpPr/>
            <p:nvPr/>
          </p:nvSpPr>
          <p:spPr>
            <a:xfrm>
              <a:off x="3570842" y="1474892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CB84C5C-BCD8-60DD-C32E-11DA3A5C9405}"/>
                </a:ext>
              </a:extLst>
            </p:cNvPr>
            <p:cNvSpPr/>
            <p:nvPr/>
          </p:nvSpPr>
          <p:spPr>
            <a:xfrm>
              <a:off x="3570842" y="1671168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8E4630E-F0CC-15F7-96FB-66E837029C7A}"/>
                </a:ext>
              </a:extLst>
            </p:cNvPr>
            <p:cNvSpPr/>
            <p:nvPr/>
          </p:nvSpPr>
          <p:spPr>
            <a:xfrm>
              <a:off x="3570842" y="1867443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905A1CE-E076-5EFB-399A-73B24F33BF5E}"/>
                </a:ext>
              </a:extLst>
            </p:cNvPr>
            <p:cNvSpPr/>
            <p:nvPr/>
          </p:nvSpPr>
          <p:spPr>
            <a:xfrm>
              <a:off x="3570842" y="2059422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δ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5EE359E-CB1F-3EB8-7643-6E0DE021A22B}"/>
                </a:ext>
              </a:extLst>
            </p:cNvPr>
            <p:cNvSpPr/>
            <p:nvPr/>
          </p:nvSpPr>
          <p:spPr>
            <a:xfrm>
              <a:off x="3570842" y="2249206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α</a:t>
              </a:r>
              <a:endParaRPr lang="LID4096">
                <a:solidFill>
                  <a:schemeClr val="tx1"/>
                </a:solidFill>
                <a:latin typeface="LM Mono 10" panose="00000509000000000000" pitchFamily="49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A33DCBC-9697-8938-A578-B5DE31CFC969}"/>
                </a:ext>
              </a:extLst>
            </p:cNvPr>
            <p:cNvSpPr/>
            <p:nvPr/>
          </p:nvSpPr>
          <p:spPr>
            <a:xfrm>
              <a:off x="3570842" y="2444476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β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47D9CB1-0633-1471-29D4-101D466CCF62}"/>
                </a:ext>
              </a:extLst>
            </p:cNvPr>
            <p:cNvSpPr/>
            <p:nvPr/>
          </p:nvSpPr>
          <p:spPr>
            <a:xfrm>
              <a:off x="3729592" y="2644509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κ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A0F52D5-024B-5F73-0124-9888A289D67F}"/>
                </a:ext>
              </a:extLst>
            </p:cNvPr>
            <p:cNvSpPr/>
            <p:nvPr/>
          </p:nvSpPr>
          <p:spPr>
            <a:xfrm>
              <a:off x="3729592" y="2840784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λ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88E12-4D13-F8FD-C66C-E3B51A3FE685}"/>
                </a:ext>
              </a:extLst>
            </p:cNvPr>
            <p:cNvSpPr/>
            <p:nvPr/>
          </p:nvSpPr>
          <p:spPr>
            <a:xfrm>
              <a:off x="3570842" y="3037059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δ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7AB81E9-C089-60CD-AFBC-AB5034C98D28}"/>
                </a:ext>
              </a:extLst>
            </p:cNvPr>
            <p:cNvSpPr/>
            <p:nvPr/>
          </p:nvSpPr>
          <p:spPr>
            <a:xfrm>
              <a:off x="3729592" y="3221541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μ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384C5CF-A381-F462-1F67-FDAF4A11E9B5}"/>
                </a:ext>
              </a:extLst>
            </p:cNvPr>
            <p:cNvSpPr/>
            <p:nvPr/>
          </p:nvSpPr>
          <p:spPr>
            <a:xfrm>
              <a:off x="3570842" y="3429609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π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1A7BF1D-1144-C4E2-0544-7DCA16A14BA2}"/>
                </a:ext>
              </a:extLst>
            </p:cNvPr>
            <p:cNvSpPr/>
            <p:nvPr/>
          </p:nvSpPr>
          <p:spPr>
            <a:xfrm>
              <a:off x="3570842" y="3625884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ω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4D097BA-744D-10FE-66B1-7F9AA241AA3B}"/>
                </a:ext>
              </a:extLst>
            </p:cNvPr>
            <p:cNvSpPr/>
            <p:nvPr/>
          </p:nvSpPr>
          <p:spPr>
            <a:xfrm>
              <a:off x="3432344" y="1060763"/>
              <a:ext cx="138500" cy="138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033A6A94-C146-6C25-8420-D35B046F2A34}"/>
                </a:ext>
              </a:extLst>
            </p:cNvPr>
            <p:cNvCxnSpPr>
              <a:cxnSpLocks/>
              <a:stCxn id="113" idx="4"/>
              <a:endCxn id="100" idx="2"/>
            </p:cNvCxnSpPr>
            <p:nvPr/>
          </p:nvCxnSpPr>
          <p:spPr>
            <a:xfrm rot="16200000" flipH="1">
              <a:off x="3459034" y="1241824"/>
              <a:ext cx="154371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68E20B89-F6DE-AB23-8FE4-46D4761EC22D}"/>
                </a:ext>
              </a:extLst>
            </p:cNvPr>
            <p:cNvCxnSpPr>
              <a:stCxn id="113" idx="4"/>
              <a:endCxn id="101" idx="2"/>
            </p:cNvCxnSpPr>
            <p:nvPr/>
          </p:nvCxnSpPr>
          <p:spPr>
            <a:xfrm rot="16200000" flipH="1">
              <a:off x="3363780" y="1337078"/>
              <a:ext cx="34487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or: Elbow 115">
              <a:extLst>
                <a:ext uri="{FF2B5EF4-FFF2-40B4-BE49-F238E27FC236}">
                  <a16:creationId xmlns:a16="http://schemas.microsoft.com/office/drawing/2014/main" id="{9FDE0D3E-AAB5-086A-6507-429F53FCAC8C}"/>
                </a:ext>
              </a:extLst>
            </p:cNvPr>
            <p:cNvCxnSpPr>
              <a:stCxn id="113" idx="4"/>
              <a:endCxn id="102" idx="2"/>
            </p:cNvCxnSpPr>
            <p:nvPr/>
          </p:nvCxnSpPr>
          <p:spPr>
            <a:xfrm rot="16200000" flipH="1">
              <a:off x="3265642" y="1435215"/>
              <a:ext cx="541154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or: Elbow 116">
              <a:extLst>
                <a:ext uri="{FF2B5EF4-FFF2-40B4-BE49-F238E27FC236}">
                  <a16:creationId xmlns:a16="http://schemas.microsoft.com/office/drawing/2014/main" id="{9BF9B2A7-B160-E661-695A-1751AA970823}"/>
                </a:ext>
              </a:extLst>
            </p:cNvPr>
            <p:cNvCxnSpPr>
              <a:stCxn id="113" idx="4"/>
              <a:endCxn id="103" idx="2"/>
            </p:cNvCxnSpPr>
            <p:nvPr/>
          </p:nvCxnSpPr>
          <p:spPr>
            <a:xfrm rot="16200000" flipH="1">
              <a:off x="3167505" y="1533353"/>
              <a:ext cx="73742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17788160-34D0-A0D1-C90C-89207EC93D6F}"/>
                </a:ext>
              </a:extLst>
            </p:cNvPr>
            <p:cNvCxnSpPr>
              <a:stCxn id="113" idx="4"/>
              <a:endCxn id="104" idx="2"/>
            </p:cNvCxnSpPr>
            <p:nvPr/>
          </p:nvCxnSpPr>
          <p:spPr>
            <a:xfrm rot="16200000" flipH="1">
              <a:off x="3071515" y="1629343"/>
              <a:ext cx="929408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DE92A135-7395-7A92-D72D-793722EDEEB6}"/>
                </a:ext>
              </a:extLst>
            </p:cNvPr>
            <p:cNvCxnSpPr>
              <a:stCxn id="113" idx="4"/>
              <a:endCxn id="105" idx="2"/>
            </p:cNvCxnSpPr>
            <p:nvPr/>
          </p:nvCxnSpPr>
          <p:spPr>
            <a:xfrm rot="16200000" flipH="1">
              <a:off x="2976622" y="1724235"/>
              <a:ext cx="1119192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or: Elbow 119">
              <a:extLst>
                <a:ext uri="{FF2B5EF4-FFF2-40B4-BE49-F238E27FC236}">
                  <a16:creationId xmlns:a16="http://schemas.microsoft.com/office/drawing/2014/main" id="{CBEFD680-B82A-F1CF-DE6C-F11C69512735}"/>
                </a:ext>
              </a:extLst>
            </p:cNvPr>
            <p:cNvCxnSpPr>
              <a:stCxn id="113" idx="4"/>
              <a:endCxn id="106" idx="2"/>
            </p:cNvCxnSpPr>
            <p:nvPr/>
          </p:nvCxnSpPr>
          <p:spPr>
            <a:xfrm rot="16200000" flipH="1">
              <a:off x="2878988" y="1821870"/>
              <a:ext cx="1314463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or: Elbow 120">
              <a:extLst>
                <a:ext uri="{FF2B5EF4-FFF2-40B4-BE49-F238E27FC236}">
                  <a16:creationId xmlns:a16="http://schemas.microsoft.com/office/drawing/2014/main" id="{A9DB359C-99E4-B303-7600-B4C58CA6DE01}"/>
                </a:ext>
              </a:extLst>
            </p:cNvPr>
            <p:cNvCxnSpPr>
              <a:stCxn id="106" idx="4"/>
              <a:endCxn id="107" idx="2"/>
            </p:cNvCxnSpPr>
            <p:nvPr/>
          </p:nvCxnSpPr>
          <p:spPr>
            <a:xfrm rot="16200000" flipH="1">
              <a:off x="3619447" y="2603617"/>
              <a:ext cx="130783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D9AF7BC7-CA15-76D5-4342-EF96806F4577}"/>
                </a:ext>
              </a:extLst>
            </p:cNvPr>
            <p:cNvCxnSpPr>
              <a:stCxn id="106" idx="4"/>
              <a:endCxn id="108" idx="2"/>
            </p:cNvCxnSpPr>
            <p:nvPr/>
          </p:nvCxnSpPr>
          <p:spPr>
            <a:xfrm rot="16200000" flipH="1">
              <a:off x="3521309" y="2701755"/>
              <a:ext cx="327058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391C829A-E49C-E3EF-5069-4A5B5114A9E4}"/>
                </a:ext>
              </a:extLst>
            </p:cNvPr>
            <p:cNvCxnSpPr>
              <a:stCxn id="113" idx="4"/>
              <a:endCxn id="109" idx="2"/>
            </p:cNvCxnSpPr>
            <p:nvPr/>
          </p:nvCxnSpPr>
          <p:spPr>
            <a:xfrm rot="16200000" flipH="1">
              <a:off x="2582686" y="2118161"/>
              <a:ext cx="1907046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or: Elbow 123">
              <a:extLst>
                <a:ext uri="{FF2B5EF4-FFF2-40B4-BE49-F238E27FC236}">
                  <a16:creationId xmlns:a16="http://schemas.microsoft.com/office/drawing/2014/main" id="{D0332B78-2F48-EA7D-3BE7-B3AC2DE16012}"/>
                </a:ext>
              </a:extLst>
            </p:cNvPr>
            <p:cNvCxnSpPr>
              <a:stCxn id="109" idx="4"/>
              <a:endCxn id="110" idx="2"/>
            </p:cNvCxnSpPr>
            <p:nvPr/>
          </p:nvCxnSpPr>
          <p:spPr>
            <a:xfrm rot="16200000" flipH="1">
              <a:off x="3627216" y="3188425"/>
              <a:ext cx="115232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A326EB13-D507-32E4-25C0-69678357B346}"/>
                </a:ext>
              </a:extLst>
            </p:cNvPr>
            <p:cNvCxnSpPr>
              <a:stCxn id="113" idx="4"/>
              <a:endCxn id="111" idx="2"/>
            </p:cNvCxnSpPr>
            <p:nvPr/>
          </p:nvCxnSpPr>
          <p:spPr>
            <a:xfrm rot="16200000" flipH="1">
              <a:off x="2386412" y="2314435"/>
              <a:ext cx="2299595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125">
              <a:extLst>
                <a:ext uri="{FF2B5EF4-FFF2-40B4-BE49-F238E27FC236}">
                  <a16:creationId xmlns:a16="http://schemas.microsoft.com/office/drawing/2014/main" id="{95A54217-B0CA-D98C-53F0-BE84AD348DAA}"/>
                </a:ext>
              </a:extLst>
            </p:cNvPr>
            <p:cNvCxnSpPr>
              <a:stCxn id="113" idx="4"/>
              <a:endCxn id="112" idx="2"/>
            </p:cNvCxnSpPr>
            <p:nvPr/>
          </p:nvCxnSpPr>
          <p:spPr>
            <a:xfrm rot="16200000" flipH="1">
              <a:off x="2288287" y="2412573"/>
              <a:ext cx="2495870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7E3B1-7DBF-76D3-4796-1ECF1C245667}"/>
              </a:ext>
            </a:extLst>
          </p:cNvPr>
          <p:cNvSpPr txBox="1"/>
          <p:nvPr/>
        </p:nvSpPr>
        <p:spPr>
          <a:xfrm>
            <a:off x="5406415" y="971703"/>
            <a:ext cx="2598961" cy="4301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900" err="1">
                <a:latin typeface="LM Mono 10" panose="00000509000000000000" pitchFamily="49" charset="0"/>
              </a:rPr>
              <a:t>dalicclib:myLicense</a:t>
            </a:r>
            <a:r>
              <a:rPr lang="en-US" sz="900">
                <a:latin typeface="LM Mono 10" panose="00000509000000000000" pitchFamily="49" charset="0"/>
              </a:rPr>
              <a:t> a </a:t>
            </a:r>
            <a:r>
              <a:rPr lang="en-US" sz="900" err="1">
                <a:latin typeface="LM Mono 10" panose="00000509000000000000" pitchFamily="49" charset="0"/>
              </a:rPr>
              <a:t>odrl:Set</a:t>
            </a:r>
            <a:r>
              <a:rPr lang="en-US" sz="900"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</a:t>
            </a:r>
            <a:r>
              <a:rPr lang="en-US" sz="900" err="1">
                <a:latin typeface="LM Mono 10" panose="00000509000000000000" pitchFamily="49" charset="0"/>
              </a:rPr>
              <a:t>dct:title</a:t>
            </a:r>
            <a:r>
              <a:rPr lang="en-US" sz="900">
                <a:latin typeface="LM Mono 10" panose="00000509000000000000" pitchFamily="49" charset="0"/>
              </a:rPr>
              <a:t> “My License” ;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</a:t>
            </a:r>
            <a:r>
              <a:rPr lang="en-US" sz="900" err="1">
                <a:latin typeface="LM Mono 10" panose="00000509000000000000" pitchFamily="49" charset="0"/>
              </a:rPr>
              <a:t>cc:jurisdiction</a:t>
            </a:r>
            <a:r>
              <a:rPr lang="en-US" sz="900">
                <a:latin typeface="LM Mono 10" panose="00000509000000000000" pitchFamily="49" charset="0"/>
              </a:rPr>
              <a:t> </a:t>
            </a:r>
            <a:r>
              <a:rPr lang="en-US" sz="900" err="1">
                <a:latin typeface="LM Mono 10" panose="00000509000000000000" pitchFamily="49" charset="0"/>
              </a:rPr>
              <a:t>dalicc:worldwide</a:t>
            </a:r>
            <a:r>
              <a:rPr lang="en-US" sz="900"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</a:t>
            </a:r>
            <a:r>
              <a:rPr lang="en-US" sz="900" err="1">
                <a:latin typeface="LM Mono 10" panose="00000509000000000000" pitchFamily="49" charset="0"/>
              </a:rPr>
              <a:t>cc:license</a:t>
            </a:r>
            <a:r>
              <a:rPr lang="en-US" sz="900">
                <a:latin typeface="LM Mono 10" panose="00000509000000000000" pitchFamily="49" charset="0"/>
              </a:rPr>
              <a:t> dalicclib:CC-BY_v4 ;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</a:t>
            </a:r>
            <a:r>
              <a:rPr lang="en-US" sz="900" err="1">
                <a:latin typeface="LM Mono 10" panose="00000509000000000000" pitchFamily="49" charset="0"/>
              </a:rPr>
              <a:t>dalicc:validityType</a:t>
            </a:r>
            <a:r>
              <a:rPr lang="en-US" sz="900">
                <a:latin typeface="LM Mono 10" panose="00000509000000000000" pitchFamily="49" charset="0"/>
              </a:rPr>
              <a:t> </a:t>
            </a:r>
            <a:r>
              <a:rPr lang="en-US" sz="900" err="1">
                <a:latin typeface="LM Mono 10" panose="00000509000000000000" pitchFamily="49" charset="0"/>
              </a:rPr>
              <a:t>dalicc:perpetual</a:t>
            </a:r>
            <a:r>
              <a:rPr lang="en-US" sz="900"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</a:t>
            </a:r>
            <a:r>
              <a:rPr lang="en-US" sz="900" err="1">
                <a:latin typeface="LM Mono 10" panose="00000509000000000000" pitchFamily="49" charset="0"/>
              </a:rPr>
              <a:t>odrl:duty</a:t>
            </a:r>
            <a:r>
              <a:rPr lang="en-US" sz="900">
                <a:latin typeface="LM Mono 10" panose="00000509000000000000" pitchFamily="49" charset="0"/>
              </a:rPr>
              <a:t> [ a </a:t>
            </a:r>
            <a:r>
              <a:rPr lang="en-US" sz="900" err="1">
                <a:latin typeface="LM Mono 10" panose="00000509000000000000" pitchFamily="49" charset="0"/>
              </a:rPr>
              <a:t>odrl:Duty</a:t>
            </a:r>
            <a:r>
              <a:rPr lang="en-US" sz="900">
                <a:latin typeface="LM Mono 10" panose="00000509000000000000" pitchFamily="49" charset="0"/>
              </a:rPr>
              <a:t>;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          </a:t>
            </a:r>
            <a:r>
              <a:rPr lang="en-US" sz="900" err="1">
                <a:latin typeface="LM Mono 10" panose="00000509000000000000" pitchFamily="49" charset="0"/>
              </a:rPr>
              <a:t>odrl:action</a:t>
            </a:r>
            <a:r>
              <a:rPr lang="en-US" sz="900"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δ</a:t>
            </a:r>
            <a:r>
              <a:rPr lang="en-US" sz="900">
                <a:solidFill>
                  <a:schemeClr val="tx1"/>
                </a:solidFill>
              </a:rPr>
              <a:t> </a:t>
            </a:r>
            <a:r>
              <a:rPr lang="en-US" sz="900">
                <a:latin typeface="LM Mono 10" panose="00000509000000000000" pitchFamily="49" charset="0"/>
              </a:rPr>
              <a:t>],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odrl:permission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odrl:Permission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odrl:action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α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],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odrl:permission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odrl:Permission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odrl:action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β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odrl:duty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odrl:Duty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odrl:action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κ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],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odrl:duty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odrl:Duty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odrl:action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λ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] ],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odrl:permission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odrl:Permission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odrl:action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δ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odrl:duty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odrl:Duty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odrl:action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μ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] ];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odrl:prohibition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odrl:Prohibition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odrl:action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π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],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         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odrl:Prohibition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action </a:t>
            </a:r>
            <a:r>
              <a:rPr lang="el-GR" sz="900" b="1">
                <a:solidFill>
                  <a:schemeClr val="tx1"/>
                </a:solidFill>
              </a:rPr>
              <a:t>ω</a:t>
            </a:r>
            <a:r>
              <a:rPr lang="en-US" sz="900" b="1">
                <a:solidFill>
                  <a:schemeClr val="tx1"/>
                </a:solidFill>
              </a:rPr>
              <a:t> 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] .   </a:t>
            </a:r>
          </a:p>
          <a:p>
            <a:endParaRPr lang="en-US" sz="900">
              <a:latin typeface="LM Mono 10" panose="00000509000000000000" pitchFamily="49" charset="0"/>
            </a:endParaRP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39E65359-2628-0C32-55F7-DC2F1536E7B4}"/>
              </a:ext>
            </a:extLst>
          </p:cNvPr>
          <p:cNvSpPr/>
          <p:nvPr/>
        </p:nvSpPr>
        <p:spPr>
          <a:xfrm>
            <a:off x="5584825" y="1195388"/>
            <a:ext cx="45719" cy="148410"/>
          </a:xfrm>
          <a:prstGeom prst="leftBracket">
            <a:avLst/>
          </a:prstGeom>
          <a:ln>
            <a:solidFill>
              <a:srgbClr val="C79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09CCE020-8811-B3C2-CDE0-2D469DF4E20E}"/>
              </a:ext>
            </a:extLst>
          </p:cNvPr>
          <p:cNvSpPr/>
          <p:nvPr/>
        </p:nvSpPr>
        <p:spPr>
          <a:xfrm>
            <a:off x="5584825" y="1366838"/>
            <a:ext cx="45719" cy="148410"/>
          </a:xfrm>
          <a:prstGeom prst="leftBracket">
            <a:avLst/>
          </a:prstGeom>
          <a:ln>
            <a:solidFill>
              <a:srgbClr val="C79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CA76CC0D-1254-0D20-E401-F48B70953DC4}"/>
              </a:ext>
            </a:extLst>
          </p:cNvPr>
          <p:cNvSpPr/>
          <p:nvPr/>
        </p:nvSpPr>
        <p:spPr>
          <a:xfrm>
            <a:off x="5584823" y="1545431"/>
            <a:ext cx="45719" cy="148410"/>
          </a:xfrm>
          <a:prstGeom prst="leftBracket">
            <a:avLst/>
          </a:prstGeom>
          <a:ln>
            <a:solidFill>
              <a:srgbClr val="C79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D22448D3-A88D-1343-B409-C1B0973445CB}"/>
              </a:ext>
            </a:extLst>
          </p:cNvPr>
          <p:cNvSpPr/>
          <p:nvPr/>
        </p:nvSpPr>
        <p:spPr>
          <a:xfrm>
            <a:off x="5584821" y="1719262"/>
            <a:ext cx="45719" cy="148410"/>
          </a:xfrm>
          <a:prstGeom prst="leftBracket">
            <a:avLst/>
          </a:prstGeom>
          <a:ln>
            <a:solidFill>
              <a:srgbClr val="C79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00AEB92A-2576-83A3-5D03-DB7E0D7D6540}"/>
              </a:ext>
            </a:extLst>
          </p:cNvPr>
          <p:cNvSpPr/>
          <p:nvPr/>
        </p:nvSpPr>
        <p:spPr>
          <a:xfrm>
            <a:off x="5584817" y="1893092"/>
            <a:ext cx="45719" cy="31194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B9951B35-4AA4-44D4-9282-A4662F3DAC15}"/>
              </a:ext>
            </a:extLst>
          </p:cNvPr>
          <p:cNvSpPr/>
          <p:nvPr/>
        </p:nvSpPr>
        <p:spPr>
          <a:xfrm>
            <a:off x="5585607" y="2253403"/>
            <a:ext cx="45719" cy="311944"/>
          </a:xfrm>
          <a:prstGeom prst="leftBracket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90C72DBD-9117-484E-6248-B045DF79858B}"/>
              </a:ext>
            </a:extLst>
          </p:cNvPr>
          <p:cNvSpPr/>
          <p:nvPr/>
        </p:nvSpPr>
        <p:spPr>
          <a:xfrm>
            <a:off x="5587988" y="2621721"/>
            <a:ext cx="45719" cy="1006532"/>
          </a:xfrm>
          <a:prstGeom prst="leftBracket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94EA3FAE-318B-B5D5-AB46-633CAD7976BD}"/>
              </a:ext>
            </a:extLst>
          </p:cNvPr>
          <p:cNvSpPr/>
          <p:nvPr/>
        </p:nvSpPr>
        <p:spPr>
          <a:xfrm>
            <a:off x="5983351" y="2966319"/>
            <a:ext cx="45719" cy="29837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Left Bracket 37">
            <a:extLst>
              <a:ext uri="{FF2B5EF4-FFF2-40B4-BE49-F238E27FC236}">
                <a16:creationId xmlns:a16="http://schemas.microsoft.com/office/drawing/2014/main" id="{D913318D-3D78-D786-293D-EA550C398C12}"/>
              </a:ext>
            </a:extLst>
          </p:cNvPr>
          <p:cNvSpPr/>
          <p:nvPr/>
        </p:nvSpPr>
        <p:spPr>
          <a:xfrm>
            <a:off x="5983351" y="3291054"/>
            <a:ext cx="45719" cy="29837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B244724B-E5B8-0B05-B261-4B6DB2EE50D3}"/>
              </a:ext>
            </a:extLst>
          </p:cNvPr>
          <p:cNvSpPr/>
          <p:nvPr/>
        </p:nvSpPr>
        <p:spPr>
          <a:xfrm>
            <a:off x="5584816" y="3671820"/>
            <a:ext cx="45719" cy="645386"/>
          </a:xfrm>
          <a:prstGeom prst="leftBracket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58B31216-05DE-EE8C-31ED-1B83F97E4119}"/>
              </a:ext>
            </a:extLst>
          </p:cNvPr>
          <p:cNvSpPr/>
          <p:nvPr/>
        </p:nvSpPr>
        <p:spPr>
          <a:xfrm>
            <a:off x="5993588" y="3986709"/>
            <a:ext cx="45719" cy="33049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9" name="Left Bracket 48">
            <a:extLst>
              <a:ext uri="{FF2B5EF4-FFF2-40B4-BE49-F238E27FC236}">
                <a16:creationId xmlns:a16="http://schemas.microsoft.com/office/drawing/2014/main" id="{AFBBAA8D-701C-27B3-8408-157622D1FB16}"/>
              </a:ext>
            </a:extLst>
          </p:cNvPr>
          <p:cNvSpPr/>
          <p:nvPr/>
        </p:nvSpPr>
        <p:spPr>
          <a:xfrm>
            <a:off x="5584816" y="4347163"/>
            <a:ext cx="45719" cy="308181"/>
          </a:xfrm>
          <a:prstGeom prst="leftBracket">
            <a:avLst/>
          </a:prstGeom>
          <a:ln>
            <a:solidFill>
              <a:srgbClr val="C82E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2" name="Left Bracket 51">
            <a:extLst>
              <a:ext uri="{FF2B5EF4-FFF2-40B4-BE49-F238E27FC236}">
                <a16:creationId xmlns:a16="http://schemas.microsoft.com/office/drawing/2014/main" id="{13D39A90-4E34-4D0B-D1E5-9038F3798AA0}"/>
              </a:ext>
            </a:extLst>
          </p:cNvPr>
          <p:cNvSpPr/>
          <p:nvPr/>
        </p:nvSpPr>
        <p:spPr>
          <a:xfrm>
            <a:off x="5587982" y="4685280"/>
            <a:ext cx="45719" cy="308181"/>
          </a:xfrm>
          <a:prstGeom prst="leftBracket">
            <a:avLst/>
          </a:prstGeom>
          <a:ln>
            <a:solidFill>
              <a:srgbClr val="C82E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AA6679-A4FD-3F20-BC67-0AC05DBDFDD7}"/>
              </a:ext>
            </a:extLst>
          </p:cNvPr>
          <p:cNvCxnSpPr>
            <a:cxnSpLocks/>
            <a:stCxn id="100" idx="6"/>
          </p:cNvCxnSpPr>
          <p:nvPr/>
        </p:nvCxnSpPr>
        <p:spPr>
          <a:xfrm flipV="1">
            <a:off x="4984717" y="1268348"/>
            <a:ext cx="600099" cy="103613"/>
          </a:xfrm>
          <a:prstGeom prst="line">
            <a:avLst/>
          </a:prstGeom>
          <a:ln>
            <a:solidFill>
              <a:srgbClr val="C79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3ECA58B-5A05-54F4-AA62-98F0AD6511FE}"/>
              </a:ext>
            </a:extLst>
          </p:cNvPr>
          <p:cNvCxnSpPr>
            <a:cxnSpLocks/>
            <a:stCxn id="101" idx="6"/>
            <a:endCxn id="11" idx="1"/>
          </p:cNvCxnSpPr>
          <p:nvPr/>
        </p:nvCxnSpPr>
        <p:spPr>
          <a:xfrm flipV="1">
            <a:off x="4984717" y="1441043"/>
            <a:ext cx="600108" cy="215956"/>
          </a:xfrm>
          <a:prstGeom prst="line">
            <a:avLst/>
          </a:prstGeom>
          <a:ln>
            <a:solidFill>
              <a:srgbClr val="C79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8BBC036-6EDC-943A-1B7E-1BE2F320C791}"/>
              </a:ext>
            </a:extLst>
          </p:cNvPr>
          <p:cNvCxnSpPr>
            <a:cxnSpLocks/>
            <a:stCxn id="102" idx="6"/>
            <a:endCxn id="16" idx="1"/>
          </p:cNvCxnSpPr>
          <p:nvPr/>
        </p:nvCxnSpPr>
        <p:spPr>
          <a:xfrm flipV="1">
            <a:off x="4984717" y="1619636"/>
            <a:ext cx="600106" cy="331034"/>
          </a:xfrm>
          <a:prstGeom prst="line">
            <a:avLst/>
          </a:prstGeom>
          <a:ln>
            <a:solidFill>
              <a:srgbClr val="C79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79760A8-837C-F94A-8E88-725E42F79C63}"/>
              </a:ext>
            </a:extLst>
          </p:cNvPr>
          <p:cNvCxnSpPr>
            <a:cxnSpLocks/>
            <a:stCxn id="103" idx="6"/>
            <a:endCxn id="21" idx="1"/>
          </p:cNvCxnSpPr>
          <p:nvPr/>
        </p:nvCxnSpPr>
        <p:spPr>
          <a:xfrm flipV="1">
            <a:off x="4984717" y="1793467"/>
            <a:ext cx="600104" cy="450871"/>
          </a:xfrm>
          <a:prstGeom prst="line">
            <a:avLst/>
          </a:prstGeom>
          <a:ln>
            <a:solidFill>
              <a:srgbClr val="C79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DF26E08-7BFF-986D-E332-503A5E6E18BC}"/>
              </a:ext>
            </a:extLst>
          </p:cNvPr>
          <p:cNvCxnSpPr>
            <a:cxnSpLocks/>
            <a:stCxn id="104" idx="6"/>
            <a:endCxn id="25" idx="1"/>
          </p:cNvCxnSpPr>
          <p:nvPr/>
        </p:nvCxnSpPr>
        <p:spPr>
          <a:xfrm flipV="1">
            <a:off x="4984717" y="2049065"/>
            <a:ext cx="600100" cy="482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741617B-EB5D-0C0E-D162-0E9B0ED724EB}"/>
              </a:ext>
            </a:extLst>
          </p:cNvPr>
          <p:cNvCxnSpPr>
            <a:cxnSpLocks/>
            <a:stCxn id="105" idx="6"/>
            <a:endCxn id="29" idx="1"/>
          </p:cNvCxnSpPr>
          <p:nvPr/>
        </p:nvCxnSpPr>
        <p:spPr>
          <a:xfrm flipV="1">
            <a:off x="4984717" y="2409375"/>
            <a:ext cx="600890" cy="40616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8CAF907-A989-6C31-A7D9-8F283BAA0D30}"/>
              </a:ext>
            </a:extLst>
          </p:cNvPr>
          <p:cNvCxnSpPr>
            <a:cxnSpLocks/>
            <a:stCxn id="106" idx="6"/>
            <a:endCxn id="32" idx="1"/>
          </p:cNvCxnSpPr>
          <p:nvPr/>
        </p:nvCxnSpPr>
        <p:spPr>
          <a:xfrm>
            <a:off x="4984717" y="3107701"/>
            <a:ext cx="603271" cy="1728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04D958B-B8FE-3767-E41F-C0D181FDFBEB}"/>
              </a:ext>
            </a:extLst>
          </p:cNvPr>
          <p:cNvCxnSpPr>
            <a:cxnSpLocks/>
            <a:stCxn id="107" idx="6"/>
            <a:endCxn id="35" idx="1"/>
          </p:cNvCxnSpPr>
          <p:nvPr/>
        </p:nvCxnSpPr>
        <p:spPr>
          <a:xfrm flipV="1">
            <a:off x="5222240" y="3115507"/>
            <a:ext cx="761111" cy="291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963002D-6EB0-3AE4-C260-1555EC33EDE7}"/>
              </a:ext>
            </a:extLst>
          </p:cNvPr>
          <p:cNvCxnSpPr>
            <a:cxnSpLocks/>
            <a:stCxn id="108" idx="6"/>
            <a:endCxn id="38" idx="1"/>
          </p:cNvCxnSpPr>
          <p:nvPr/>
        </p:nvCxnSpPr>
        <p:spPr>
          <a:xfrm flipV="1">
            <a:off x="5222240" y="3440242"/>
            <a:ext cx="761111" cy="260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633EA25-8737-CD27-CB7B-1D17ACEFD948}"/>
              </a:ext>
            </a:extLst>
          </p:cNvPr>
          <p:cNvCxnSpPr>
            <a:cxnSpLocks/>
            <a:stCxn id="109" idx="6"/>
            <a:endCxn id="42" idx="1"/>
          </p:cNvCxnSpPr>
          <p:nvPr/>
        </p:nvCxnSpPr>
        <p:spPr>
          <a:xfrm>
            <a:off x="4984717" y="3994330"/>
            <a:ext cx="600099" cy="18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3CB9473-700B-48C7-ABB3-18D7DEBBE737}"/>
              </a:ext>
            </a:extLst>
          </p:cNvPr>
          <p:cNvCxnSpPr>
            <a:cxnSpLocks/>
            <a:stCxn id="110" idx="6"/>
            <a:endCxn id="46" idx="1"/>
          </p:cNvCxnSpPr>
          <p:nvPr/>
        </p:nvCxnSpPr>
        <p:spPr>
          <a:xfrm flipV="1">
            <a:off x="5222240" y="4151958"/>
            <a:ext cx="771348" cy="118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0162DFF-631A-9777-340A-C81959F21827}"/>
              </a:ext>
            </a:extLst>
          </p:cNvPr>
          <p:cNvCxnSpPr>
            <a:cxnSpLocks/>
            <a:stCxn id="111" idx="6"/>
            <a:endCxn id="49" idx="1"/>
          </p:cNvCxnSpPr>
          <p:nvPr/>
        </p:nvCxnSpPr>
        <p:spPr>
          <a:xfrm flipV="1">
            <a:off x="4984717" y="4501254"/>
            <a:ext cx="600099" cy="80414"/>
          </a:xfrm>
          <a:prstGeom prst="line">
            <a:avLst/>
          </a:prstGeom>
          <a:ln>
            <a:solidFill>
              <a:srgbClr val="C82E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54AD127-B72E-5F4B-E514-5D5C28C5D7CA}"/>
              </a:ext>
            </a:extLst>
          </p:cNvPr>
          <p:cNvCxnSpPr>
            <a:cxnSpLocks/>
            <a:stCxn id="112" idx="6"/>
            <a:endCxn id="52" idx="1"/>
          </p:cNvCxnSpPr>
          <p:nvPr/>
        </p:nvCxnSpPr>
        <p:spPr>
          <a:xfrm flipV="1">
            <a:off x="4984717" y="4839371"/>
            <a:ext cx="603265" cy="35966"/>
          </a:xfrm>
          <a:prstGeom prst="line">
            <a:avLst/>
          </a:prstGeom>
          <a:ln>
            <a:solidFill>
              <a:srgbClr val="C82E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Google Shape;8;p1">
            <a:extLst>
              <a:ext uri="{FF2B5EF4-FFF2-40B4-BE49-F238E27FC236}">
                <a16:creationId xmlns:a16="http://schemas.microsoft.com/office/drawing/2014/main" id="{300C8A01-CBA3-C8F2-4CA3-AAA617BBF5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927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79998515-33A8-A53A-C271-5D7CE31B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4" y="828590"/>
            <a:ext cx="736050" cy="7360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337D6F7-D769-4AD4-9E0B-8A424577A584}"/>
              </a:ext>
            </a:extLst>
          </p:cNvPr>
          <p:cNvSpPr/>
          <p:nvPr/>
        </p:nvSpPr>
        <p:spPr>
          <a:xfrm>
            <a:off x="1621790" y="805730"/>
            <a:ext cx="434340" cy="4343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atin typeface="Montserrat" panose="000005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180CCA-D0CA-9DB3-3BA5-9F7DC54CE4C2}"/>
              </a:ext>
            </a:extLst>
          </p:cNvPr>
          <p:cNvSpPr/>
          <p:nvPr/>
        </p:nvSpPr>
        <p:spPr>
          <a:xfrm>
            <a:off x="1621069" y="1329510"/>
            <a:ext cx="434340" cy="434340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45E321-8B71-B4F7-9249-5D2D106755A0}"/>
              </a:ext>
            </a:extLst>
          </p:cNvPr>
          <p:cNvSpPr/>
          <p:nvPr/>
        </p:nvSpPr>
        <p:spPr>
          <a:xfrm>
            <a:off x="1621069" y="1874341"/>
            <a:ext cx="434340" cy="4343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D3DB9-5D96-9C05-1136-BEC39778C480}"/>
              </a:ext>
            </a:extLst>
          </p:cNvPr>
          <p:cNvSpPr txBox="1"/>
          <p:nvPr/>
        </p:nvSpPr>
        <p:spPr>
          <a:xfrm>
            <a:off x="1679707" y="82025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+</a:t>
            </a:r>
            <a:endParaRPr lang="LID4096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1F9B9C-AFE4-84C2-1A7C-738C3A987999}"/>
              </a:ext>
            </a:extLst>
          </p:cNvPr>
          <p:cNvSpPr txBox="1"/>
          <p:nvPr/>
        </p:nvSpPr>
        <p:spPr>
          <a:xfrm>
            <a:off x="1685793" y="1254590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-</a:t>
            </a:r>
            <a:endParaRPr lang="LID4096" sz="2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51779E-670F-6AC7-3E9A-CE1113662DFD}"/>
              </a:ext>
            </a:extLst>
          </p:cNvPr>
          <p:cNvSpPr txBox="1"/>
          <p:nvPr/>
        </p:nvSpPr>
        <p:spPr>
          <a:xfrm>
            <a:off x="1716273" y="190991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!</a:t>
            </a:r>
            <a:endParaRPr lang="LID4096" sz="1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1952F6-4038-4572-12B4-94ED7DBAC42C}"/>
              </a:ext>
            </a:extLst>
          </p:cNvPr>
          <p:cNvSpPr txBox="1"/>
          <p:nvPr/>
        </p:nvSpPr>
        <p:spPr>
          <a:xfrm>
            <a:off x="2090330" y="882649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Montserrat" panose="00000500000000000000" pitchFamily="2" charset="0"/>
              </a:rPr>
              <a:t>Permissions</a:t>
            </a:r>
            <a:endParaRPr lang="LID4096" sz="1200">
              <a:latin typeface="Montserrat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B5CF1C-F3BD-82EF-56C5-81E3573209D4}"/>
              </a:ext>
            </a:extLst>
          </p:cNvPr>
          <p:cNvSpPr txBox="1"/>
          <p:nvPr/>
        </p:nvSpPr>
        <p:spPr>
          <a:xfrm>
            <a:off x="2090330" y="1414710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Montserrat" panose="00000500000000000000" pitchFamily="2" charset="0"/>
              </a:rPr>
              <a:t>Prohibitions</a:t>
            </a:r>
            <a:endParaRPr lang="LID4096" sz="1200"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C83896-267B-FFBB-C0E3-298B6263EDFC}"/>
              </a:ext>
            </a:extLst>
          </p:cNvPr>
          <p:cNvSpPr txBox="1"/>
          <p:nvPr/>
        </p:nvSpPr>
        <p:spPr>
          <a:xfrm>
            <a:off x="2090330" y="1955522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Montserrat" panose="00000500000000000000" pitchFamily="2" charset="0"/>
              </a:rPr>
              <a:t>Duties</a:t>
            </a:r>
            <a:endParaRPr lang="LID4096" sz="1200">
              <a:latin typeface="Montserrat" panose="000005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6A64F9A-9157-EEE2-2862-9F2F78411AE6}"/>
              </a:ext>
            </a:extLst>
          </p:cNvPr>
          <p:cNvSpPr/>
          <p:nvPr/>
        </p:nvSpPr>
        <p:spPr>
          <a:xfrm>
            <a:off x="1627876" y="2419841"/>
            <a:ext cx="434340" cy="434340"/>
          </a:xfrm>
          <a:prstGeom prst="ellipse">
            <a:avLst/>
          </a:prstGeom>
          <a:solidFill>
            <a:srgbClr val="C79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A34CEA"/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B2AB1F-D19F-C381-FC7A-7F3ECF9B8C8D}"/>
              </a:ext>
            </a:extLst>
          </p:cNvPr>
          <p:cNvSpPr txBox="1"/>
          <p:nvPr/>
        </p:nvSpPr>
        <p:spPr>
          <a:xfrm>
            <a:off x="1708653" y="2487701"/>
            <a:ext cx="284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Montserrat" panose="00000500000000000000" pitchFamily="2" charset="0"/>
              </a:rPr>
              <a:t>*</a:t>
            </a:r>
            <a:endParaRPr lang="LID4096" sz="2000">
              <a:latin typeface="Montserrat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1404AC-903C-8554-65F3-CE28196FAB22}"/>
              </a:ext>
            </a:extLst>
          </p:cNvPr>
          <p:cNvSpPr txBox="1"/>
          <p:nvPr/>
        </p:nvSpPr>
        <p:spPr>
          <a:xfrm>
            <a:off x="2090330" y="2426741"/>
            <a:ext cx="13099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Montserrat" panose="00000500000000000000" pitchFamily="2" charset="0"/>
              </a:rPr>
              <a:t>Other data </a:t>
            </a:r>
          </a:p>
          <a:p>
            <a:r>
              <a:rPr lang="en-US" sz="1000">
                <a:latin typeface="Montserrat" panose="00000500000000000000" pitchFamily="2" charset="0"/>
              </a:rPr>
              <a:t>(e.g., provenance)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5EB945-177D-1B06-E25B-F0C560027B90}"/>
              </a:ext>
            </a:extLst>
          </p:cNvPr>
          <p:cNvSpPr txBox="1"/>
          <p:nvPr/>
        </p:nvSpPr>
        <p:spPr>
          <a:xfrm>
            <a:off x="440813" y="1598843"/>
            <a:ext cx="8915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My license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33" name="Google Shape;61;p14">
            <a:extLst>
              <a:ext uri="{FF2B5EF4-FFF2-40B4-BE49-F238E27FC236}">
                <a16:creationId xmlns:a16="http://schemas.microsoft.com/office/drawing/2014/main" id="{02E23E69-4439-DD7D-E4F4-BEF5219A9D02}"/>
              </a:ext>
            </a:extLst>
          </p:cNvPr>
          <p:cNvSpPr txBox="1">
            <a:spLocks/>
          </p:cNvSpPr>
          <p:nvPr/>
        </p:nvSpPr>
        <p:spPr>
          <a:xfrm>
            <a:off x="216450" y="-619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Data Model</a:t>
            </a:r>
          </a:p>
          <a:p>
            <a:pPr algn="l"/>
            <a:r>
              <a:rPr lang="de-AT" sz="1600" b="1">
                <a:latin typeface="Montserrat" panose="00000500000000000000" pitchFamily="2" charset="0"/>
              </a:rPr>
              <a:t>License Representation</a:t>
            </a:r>
            <a:endParaRPr lang="de-AT" sz="2000" b="1">
              <a:latin typeface="Montserrat" panose="00000500000000000000" pitchFamily="2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306F072-B1B6-C2B9-F714-C1933EF9AB5F}"/>
              </a:ext>
            </a:extLst>
          </p:cNvPr>
          <p:cNvGrpSpPr/>
          <p:nvPr/>
        </p:nvGrpSpPr>
        <p:grpSpPr>
          <a:xfrm>
            <a:off x="3732066" y="926143"/>
            <a:ext cx="651974" cy="4045186"/>
            <a:chOff x="3432347" y="1060763"/>
            <a:chExt cx="435750" cy="270362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918126F-38BD-7081-472F-7A10978319EF}"/>
                </a:ext>
              </a:extLst>
            </p:cNvPr>
            <p:cNvSpPr/>
            <p:nvPr/>
          </p:nvSpPr>
          <p:spPr>
            <a:xfrm>
              <a:off x="3570847" y="1284384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F9E80CC-E2C6-4FA2-F322-42F09665634B}"/>
                </a:ext>
              </a:extLst>
            </p:cNvPr>
            <p:cNvSpPr/>
            <p:nvPr/>
          </p:nvSpPr>
          <p:spPr>
            <a:xfrm>
              <a:off x="3570847" y="1474892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51845C0-6769-4C60-64F4-1996CD17082D}"/>
                </a:ext>
              </a:extLst>
            </p:cNvPr>
            <p:cNvSpPr/>
            <p:nvPr/>
          </p:nvSpPr>
          <p:spPr>
            <a:xfrm>
              <a:off x="3570847" y="1671167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5177D62-E23B-48DF-97BD-7D5F453F5E8B}"/>
                </a:ext>
              </a:extLst>
            </p:cNvPr>
            <p:cNvSpPr/>
            <p:nvPr/>
          </p:nvSpPr>
          <p:spPr>
            <a:xfrm>
              <a:off x="3570847" y="1867442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65313CA-F526-470F-4BAF-46E98170745E}"/>
                </a:ext>
              </a:extLst>
            </p:cNvPr>
            <p:cNvSpPr/>
            <p:nvPr/>
          </p:nvSpPr>
          <p:spPr>
            <a:xfrm>
              <a:off x="3570847" y="2059421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latin typeface="Montserrat" panose="00000500000000000000" pitchFamily="2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DB35799-6C72-E332-8C64-3EF802A429CF}"/>
                </a:ext>
              </a:extLst>
            </p:cNvPr>
            <p:cNvSpPr/>
            <p:nvPr/>
          </p:nvSpPr>
          <p:spPr>
            <a:xfrm>
              <a:off x="3570847" y="2249205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latin typeface="Montserrat" panose="00000500000000000000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C14466-6D85-B1B6-0E86-3821B7D34B64}"/>
                </a:ext>
              </a:extLst>
            </p:cNvPr>
            <p:cNvSpPr/>
            <p:nvPr/>
          </p:nvSpPr>
          <p:spPr>
            <a:xfrm>
              <a:off x="3570847" y="2444475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7B2184C-5ECF-BD66-29F4-6F44D3F62B1B}"/>
                </a:ext>
              </a:extLst>
            </p:cNvPr>
            <p:cNvSpPr/>
            <p:nvPr/>
          </p:nvSpPr>
          <p:spPr>
            <a:xfrm>
              <a:off x="3729597" y="2644508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995A993-6951-1FAF-B698-3774D65E3002}"/>
                </a:ext>
              </a:extLst>
            </p:cNvPr>
            <p:cNvSpPr/>
            <p:nvPr/>
          </p:nvSpPr>
          <p:spPr>
            <a:xfrm>
              <a:off x="3729597" y="2840783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C4D3D3D-F945-54F6-BB52-9A7DB2847670}"/>
                </a:ext>
              </a:extLst>
            </p:cNvPr>
            <p:cNvSpPr/>
            <p:nvPr/>
          </p:nvSpPr>
          <p:spPr>
            <a:xfrm>
              <a:off x="3570847" y="3037058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70452DC-1454-9BAF-15B0-E8D4629A37A5}"/>
                </a:ext>
              </a:extLst>
            </p:cNvPr>
            <p:cNvSpPr/>
            <p:nvPr/>
          </p:nvSpPr>
          <p:spPr>
            <a:xfrm>
              <a:off x="3729597" y="3221540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CA3F7B3-CB97-59E4-4B09-7232D9881500}"/>
                </a:ext>
              </a:extLst>
            </p:cNvPr>
            <p:cNvSpPr/>
            <p:nvPr/>
          </p:nvSpPr>
          <p:spPr>
            <a:xfrm>
              <a:off x="3570847" y="3429608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E858332-AECF-7A2F-FD23-E5D5C19D67AE}"/>
                </a:ext>
              </a:extLst>
            </p:cNvPr>
            <p:cNvSpPr/>
            <p:nvPr/>
          </p:nvSpPr>
          <p:spPr>
            <a:xfrm>
              <a:off x="3570847" y="3625883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36BE712-6F95-36AE-3E5F-351BA8DC64A9}"/>
                </a:ext>
              </a:extLst>
            </p:cNvPr>
            <p:cNvSpPr/>
            <p:nvPr/>
          </p:nvSpPr>
          <p:spPr>
            <a:xfrm>
              <a:off x="3432347" y="1060763"/>
              <a:ext cx="138500" cy="138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rgbClr val="A34CEA"/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7AABBA24-902D-F480-0FA8-1220488CC559}"/>
                </a:ext>
              </a:extLst>
            </p:cNvPr>
            <p:cNvCxnSpPr>
              <a:cxnSpLocks/>
              <a:stCxn id="67" idx="4"/>
              <a:endCxn id="37" idx="2"/>
            </p:cNvCxnSpPr>
            <p:nvPr/>
          </p:nvCxnSpPr>
          <p:spPr>
            <a:xfrm rot="16200000" flipH="1">
              <a:off x="3459037" y="1241823"/>
              <a:ext cx="154371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6FA82FC7-FD7B-7D8F-8650-3A59D1AB6809}"/>
                </a:ext>
              </a:extLst>
            </p:cNvPr>
            <p:cNvCxnSpPr>
              <a:stCxn id="67" idx="4"/>
              <a:endCxn id="39" idx="2"/>
            </p:cNvCxnSpPr>
            <p:nvPr/>
          </p:nvCxnSpPr>
          <p:spPr>
            <a:xfrm rot="16200000" flipH="1">
              <a:off x="3363783" y="1337077"/>
              <a:ext cx="34487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ECFA3568-0FD1-F719-2A9D-E0EA1740CAFC}"/>
                </a:ext>
              </a:extLst>
            </p:cNvPr>
            <p:cNvCxnSpPr>
              <a:stCxn id="67" idx="4"/>
              <a:endCxn id="41" idx="2"/>
            </p:cNvCxnSpPr>
            <p:nvPr/>
          </p:nvCxnSpPr>
          <p:spPr>
            <a:xfrm rot="16200000" flipH="1">
              <a:off x="3265645" y="1435215"/>
              <a:ext cx="541154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4C67CBBF-7D50-C611-914A-8FDC4640ED0A}"/>
                </a:ext>
              </a:extLst>
            </p:cNvPr>
            <p:cNvCxnSpPr>
              <a:stCxn id="67" idx="4"/>
              <a:endCxn id="43" idx="2"/>
            </p:cNvCxnSpPr>
            <p:nvPr/>
          </p:nvCxnSpPr>
          <p:spPr>
            <a:xfrm rot="16200000" flipH="1">
              <a:off x="3167508" y="1533352"/>
              <a:ext cx="73742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DE254970-EBD8-1DD5-3FB2-4D6386FF22CC}"/>
                </a:ext>
              </a:extLst>
            </p:cNvPr>
            <p:cNvCxnSpPr>
              <a:stCxn id="67" idx="4"/>
              <a:endCxn id="45" idx="2"/>
            </p:cNvCxnSpPr>
            <p:nvPr/>
          </p:nvCxnSpPr>
          <p:spPr>
            <a:xfrm rot="16200000" flipH="1">
              <a:off x="3071518" y="1629342"/>
              <a:ext cx="929408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C0CFAC53-24AB-64E7-7C0A-BC491DE1A834}"/>
                </a:ext>
              </a:extLst>
            </p:cNvPr>
            <p:cNvCxnSpPr>
              <a:stCxn id="67" idx="4"/>
              <a:endCxn id="47" idx="2"/>
            </p:cNvCxnSpPr>
            <p:nvPr/>
          </p:nvCxnSpPr>
          <p:spPr>
            <a:xfrm rot="16200000" flipH="1">
              <a:off x="2976626" y="1724234"/>
              <a:ext cx="1119192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151F29B8-F393-ECA5-0E84-C0A0E6839448}"/>
                </a:ext>
              </a:extLst>
            </p:cNvPr>
            <p:cNvCxnSpPr>
              <a:stCxn id="67" idx="4"/>
              <a:endCxn id="51" idx="2"/>
            </p:cNvCxnSpPr>
            <p:nvPr/>
          </p:nvCxnSpPr>
          <p:spPr>
            <a:xfrm rot="16200000" flipH="1">
              <a:off x="2878991" y="1821869"/>
              <a:ext cx="1314462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D99CB633-3205-9D27-821B-929B742992BF}"/>
                </a:ext>
              </a:extLst>
            </p:cNvPr>
            <p:cNvCxnSpPr>
              <a:stCxn id="51" idx="4"/>
              <a:endCxn id="53" idx="2"/>
            </p:cNvCxnSpPr>
            <p:nvPr/>
          </p:nvCxnSpPr>
          <p:spPr>
            <a:xfrm rot="16200000" flipH="1">
              <a:off x="3619456" y="2603616"/>
              <a:ext cx="130783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54F0A9C2-B094-C926-B833-53F9C9413D8F}"/>
                </a:ext>
              </a:extLst>
            </p:cNvPr>
            <p:cNvCxnSpPr>
              <a:stCxn id="51" idx="4"/>
              <a:endCxn id="55" idx="2"/>
            </p:cNvCxnSpPr>
            <p:nvPr/>
          </p:nvCxnSpPr>
          <p:spPr>
            <a:xfrm rot="16200000" flipH="1">
              <a:off x="3521318" y="2701754"/>
              <a:ext cx="327058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A742B44A-86E7-F1B2-1C00-4098CEC8D8BC}"/>
                </a:ext>
              </a:extLst>
            </p:cNvPr>
            <p:cNvCxnSpPr>
              <a:stCxn id="67" idx="4"/>
              <a:endCxn id="57" idx="2"/>
            </p:cNvCxnSpPr>
            <p:nvPr/>
          </p:nvCxnSpPr>
          <p:spPr>
            <a:xfrm rot="16200000" flipH="1">
              <a:off x="2582700" y="2118160"/>
              <a:ext cx="1907045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AA4802A1-AB0F-CC05-7D86-0525116B6EF6}"/>
                </a:ext>
              </a:extLst>
            </p:cNvPr>
            <p:cNvCxnSpPr>
              <a:stCxn id="57" idx="4"/>
              <a:endCxn id="61" idx="2"/>
            </p:cNvCxnSpPr>
            <p:nvPr/>
          </p:nvCxnSpPr>
          <p:spPr>
            <a:xfrm rot="16200000" flipH="1">
              <a:off x="3627231" y="3188424"/>
              <a:ext cx="115232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295E6D51-3333-A863-4AE7-D60D130F714E}"/>
                </a:ext>
              </a:extLst>
            </p:cNvPr>
            <p:cNvCxnSpPr>
              <a:stCxn id="67" idx="4"/>
              <a:endCxn id="63" idx="2"/>
            </p:cNvCxnSpPr>
            <p:nvPr/>
          </p:nvCxnSpPr>
          <p:spPr>
            <a:xfrm rot="16200000" flipH="1">
              <a:off x="2386425" y="2314435"/>
              <a:ext cx="2299595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517C34C7-C587-8630-D876-1F17A72B7233}"/>
                </a:ext>
              </a:extLst>
            </p:cNvPr>
            <p:cNvCxnSpPr>
              <a:stCxn id="67" idx="4"/>
              <a:endCxn id="65" idx="2"/>
            </p:cNvCxnSpPr>
            <p:nvPr/>
          </p:nvCxnSpPr>
          <p:spPr>
            <a:xfrm rot="16200000" flipH="1">
              <a:off x="2288287" y="2412573"/>
              <a:ext cx="2495870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4D56C60-236F-3204-D426-8880D12EFA7C}"/>
              </a:ext>
            </a:extLst>
          </p:cNvPr>
          <p:cNvSpPr txBox="1"/>
          <p:nvPr/>
        </p:nvSpPr>
        <p:spPr>
          <a:xfrm>
            <a:off x="3631788" y="683755"/>
            <a:ext cx="8915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My license</a:t>
            </a:r>
            <a:endParaRPr lang="LID4096" sz="1050">
              <a:latin typeface="Montserrat" panose="00000500000000000000" pitchFamily="2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11DE8D0-971F-A319-B738-8185F5336326}"/>
              </a:ext>
            </a:extLst>
          </p:cNvPr>
          <p:cNvGrpSpPr/>
          <p:nvPr/>
        </p:nvGrpSpPr>
        <p:grpSpPr>
          <a:xfrm>
            <a:off x="4570268" y="933762"/>
            <a:ext cx="651972" cy="4045187"/>
            <a:chOff x="3432344" y="1060763"/>
            <a:chExt cx="435748" cy="2703621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ED28AB85-BADC-8906-7E13-AA70EAA372A0}"/>
                </a:ext>
              </a:extLst>
            </p:cNvPr>
            <p:cNvSpPr/>
            <p:nvPr/>
          </p:nvSpPr>
          <p:spPr>
            <a:xfrm>
              <a:off x="3570842" y="1284385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B2C4E48-FD5B-2FD5-3F34-BD043363307E}"/>
                </a:ext>
              </a:extLst>
            </p:cNvPr>
            <p:cNvSpPr/>
            <p:nvPr/>
          </p:nvSpPr>
          <p:spPr>
            <a:xfrm>
              <a:off x="3570842" y="1474892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CB84C5C-BCD8-60DD-C32E-11DA3A5C9405}"/>
                </a:ext>
              </a:extLst>
            </p:cNvPr>
            <p:cNvSpPr/>
            <p:nvPr/>
          </p:nvSpPr>
          <p:spPr>
            <a:xfrm>
              <a:off x="3570842" y="1671168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8E4630E-F0CC-15F7-96FB-66E837029C7A}"/>
                </a:ext>
              </a:extLst>
            </p:cNvPr>
            <p:cNvSpPr/>
            <p:nvPr/>
          </p:nvSpPr>
          <p:spPr>
            <a:xfrm>
              <a:off x="3570842" y="1867443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905A1CE-E076-5EFB-399A-73B24F33BF5E}"/>
                </a:ext>
              </a:extLst>
            </p:cNvPr>
            <p:cNvSpPr/>
            <p:nvPr/>
          </p:nvSpPr>
          <p:spPr>
            <a:xfrm>
              <a:off x="3570842" y="2059422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δ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5EE359E-CB1F-3EB8-7643-6E0DE021A22B}"/>
                </a:ext>
              </a:extLst>
            </p:cNvPr>
            <p:cNvSpPr/>
            <p:nvPr/>
          </p:nvSpPr>
          <p:spPr>
            <a:xfrm>
              <a:off x="3570842" y="2249206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α</a:t>
              </a:r>
              <a:endParaRPr lang="LID4096">
                <a:solidFill>
                  <a:schemeClr val="tx1"/>
                </a:solidFill>
                <a:latin typeface="LM Mono 10" panose="00000509000000000000" pitchFamily="49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A33DCBC-9697-8938-A578-B5DE31CFC969}"/>
                </a:ext>
              </a:extLst>
            </p:cNvPr>
            <p:cNvSpPr/>
            <p:nvPr/>
          </p:nvSpPr>
          <p:spPr>
            <a:xfrm>
              <a:off x="3570842" y="2444476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β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47D9CB1-0633-1471-29D4-101D466CCF62}"/>
                </a:ext>
              </a:extLst>
            </p:cNvPr>
            <p:cNvSpPr/>
            <p:nvPr/>
          </p:nvSpPr>
          <p:spPr>
            <a:xfrm>
              <a:off x="3729592" y="2644509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κ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A0F52D5-024B-5F73-0124-9888A289D67F}"/>
                </a:ext>
              </a:extLst>
            </p:cNvPr>
            <p:cNvSpPr/>
            <p:nvPr/>
          </p:nvSpPr>
          <p:spPr>
            <a:xfrm>
              <a:off x="3729592" y="2840784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λ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988E12-4D13-F8FD-C66C-E3B51A3FE685}"/>
                </a:ext>
              </a:extLst>
            </p:cNvPr>
            <p:cNvSpPr/>
            <p:nvPr/>
          </p:nvSpPr>
          <p:spPr>
            <a:xfrm>
              <a:off x="3570842" y="3037059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δ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7AB81E9-C089-60CD-AFBC-AB5034C98D28}"/>
                </a:ext>
              </a:extLst>
            </p:cNvPr>
            <p:cNvSpPr/>
            <p:nvPr/>
          </p:nvSpPr>
          <p:spPr>
            <a:xfrm>
              <a:off x="3729592" y="3221541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μ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384C5CF-A381-F462-1F67-FDAF4A11E9B5}"/>
                </a:ext>
              </a:extLst>
            </p:cNvPr>
            <p:cNvSpPr/>
            <p:nvPr/>
          </p:nvSpPr>
          <p:spPr>
            <a:xfrm>
              <a:off x="3570842" y="3429609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π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1A7BF1D-1144-C4E2-0544-7DCA16A14BA2}"/>
                </a:ext>
              </a:extLst>
            </p:cNvPr>
            <p:cNvSpPr/>
            <p:nvPr/>
          </p:nvSpPr>
          <p:spPr>
            <a:xfrm>
              <a:off x="3570842" y="3625884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ω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4D097BA-744D-10FE-66B1-7F9AA241AA3B}"/>
                </a:ext>
              </a:extLst>
            </p:cNvPr>
            <p:cNvSpPr/>
            <p:nvPr/>
          </p:nvSpPr>
          <p:spPr>
            <a:xfrm>
              <a:off x="3432344" y="1060763"/>
              <a:ext cx="138500" cy="138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033A6A94-C146-6C25-8420-D35B046F2A34}"/>
                </a:ext>
              </a:extLst>
            </p:cNvPr>
            <p:cNvCxnSpPr>
              <a:cxnSpLocks/>
              <a:stCxn id="113" idx="4"/>
              <a:endCxn id="100" idx="2"/>
            </p:cNvCxnSpPr>
            <p:nvPr/>
          </p:nvCxnSpPr>
          <p:spPr>
            <a:xfrm rot="16200000" flipH="1">
              <a:off x="3459034" y="1241824"/>
              <a:ext cx="154371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or: Elbow 114">
              <a:extLst>
                <a:ext uri="{FF2B5EF4-FFF2-40B4-BE49-F238E27FC236}">
                  <a16:creationId xmlns:a16="http://schemas.microsoft.com/office/drawing/2014/main" id="{68E20B89-F6DE-AB23-8FE4-46D4761EC22D}"/>
                </a:ext>
              </a:extLst>
            </p:cNvPr>
            <p:cNvCxnSpPr>
              <a:stCxn id="113" idx="4"/>
              <a:endCxn id="101" idx="2"/>
            </p:cNvCxnSpPr>
            <p:nvPr/>
          </p:nvCxnSpPr>
          <p:spPr>
            <a:xfrm rot="16200000" flipH="1">
              <a:off x="3363780" y="1337078"/>
              <a:ext cx="34487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or: Elbow 115">
              <a:extLst>
                <a:ext uri="{FF2B5EF4-FFF2-40B4-BE49-F238E27FC236}">
                  <a16:creationId xmlns:a16="http://schemas.microsoft.com/office/drawing/2014/main" id="{9FDE0D3E-AAB5-086A-6507-429F53FCAC8C}"/>
                </a:ext>
              </a:extLst>
            </p:cNvPr>
            <p:cNvCxnSpPr>
              <a:stCxn id="113" idx="4"/>
              <a:endCxn id="102" idx="2"/>
            </p:cNvCxnSpPr>
            <p:nvPr/>
          </p:nvCxnSpPr>
          <p:spPr>
            <a:xfrm rot="16200000" flipH="1">
              <a:off x="3265642" y="1435215"/>
              <a:ext cx="541154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or: Elbow 116">
              <a:extLst>
                <a:ext uri="{FF2B5EF4-FFF2-40B4-BE49-F238E27FC236}">
                  <a16:creationId xmlns:a16="http://schemas.microsoft.com/office/drawing/2014/main" id="{9BF9B2A7-B160-E661-695A-1751AA970823}"/>
                </a:ext>
              </a:extLst>
            </p:cNvPr>
            <p:cNvCxnSpPr>
              <a:stCxn id="113" idx="4"/>
              <a:endCxn id="103" idx="2"/>
            </p:cNvCxnSpPr>
            <p:nvPr/>
          </p:nvCxnSpPr>
          <p:spPr>
            <a:xfrm rot="16200000" flipH="1">
              <a:off x="3167505" y="1533353"/>
              <a:ext cx="73742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17788160-34D0-A0D1-C90C-89207EC93D6F}"/>
                </a:ext>
              </a:extLst>
            </p:cNvPr>
            <p:cNvCxnSpPr>
              <a:stCxn id="113" idx="4"/>
              <a:endCxn id="104" idx="2"/>
            </p:cNvCxnSpPr>
            <p:nvPr/>
          </p:nvCxnSpPr>
          <p:spPr>
            <a:xfrm rot="16200000" flipH="1">
              <a:off x="3071515" y="1629343"/>
              <a:ext cx="929408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DE92A135-7395-7A92-D72D-793722EDEEB6}"/>
                </a:ext>
              </a:extLst>
            </p:cNvPr>
            <p:cNvCxnSpPr>
              <a:stCxn id="113" idx="4"/>
              <a:endCxn id="105" idx="2"/>
            </p:cNvCxnSpPr>
            <p:nvPr/>
          </p:nvCxnSpPr>
          <p:spPr>
            <a:xfrm rot="16200000" flipH="1">
              <a:off x="2976622" y="1724235"/>
              <a:ext cx="1119192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or: Elbow 119">
              <a:extLst>
                <a:ext uri="{FF2B5EF4-FFF2-40B4-BE49-F238E27FC236}">
                  <a16:creationId xmlns:a16="http://schemas.microsoft.com/office/drawing/2014/main" id="{CBEFD680-B82A-F1CF-DE6C-F11C69512735}"/>
                </a:ext>
              </a:extLst>
            </p:cNvPr>
            <p:cNvCxnSpPr>
              <a:stCxn id="113" idx="4"/>
              <a:endCxn id="106" idx="2"/>
            </p:cNvCxnSpPr>
            <p:nvPr/>
          </p:nvCxnSpPr>
          <p:spPr>
            <a:xfrm rot="16200000" flipH="1">
              <a:off x="2878988" y="1821870"/>
              <a:ext cx="1314463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or: Elbow 120">
              <a:extLst>
                <a:ext uri="{FF2B5EF4-FFF2-40B4-BE49-F238E27FC236}">
                  <a16:creationId xmlns:a16="http://schemas.microsoft.com/office/drawing/2014/main" id="{A9DB359C-99E4-B303-7600-B4C58CA6DE01}"/>
                </a:ext>
              </a:extLst>
            </p:cNvPr>
            <p:cNvCxnSpPr>
              <a:stCxn id="106" idx="4"/>
              <a:endCxn id="107" idx="2"/>
            </p:cNvCxnSpPr>
            <p:nvPr/>
          </p:nvCxnSpPr>
          <p:spPr>
            <a:xfrm rot="16200000" flipH="1">
              <a:off x="3619447" y="2603617"/>
              <a:ext cx="130783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D9AF7BC7-CA15-76D5-4342-EF96806F4577}"/>
                </a:ext>
              </a:extLst>
            </p:cNvPr>
            <p:cNvCxnSpPr>
              <a:stCxn id="106" idx="4"/>
              <a:endCxn id="108" idx="2"/>
            </p:cNvCxnSpPr>
            <p:nvPr/>
          </p:nvCxnSpPr>
          <p:spPr>
            <a:xfrm rot="16200000" flipH="1">
              <a:off x="3521309" y="2701755"/>
              <a:ext cx="327058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391C829A-E49C-E3EF-5069-4A5B5114A9E4}"/>
                </a:ext>
              </a:extLst>
            </p:cNvPr>
            <p:cNvCxnSpPr>
              <a:stCxn id="113" idx="4"/>
              <a:endCxn id="109" idx="2"/>
            </p:cNvCxnSpPr>
            <p:nvPr/>
          </p:nvCxnSpPr>
          <p:spPr>
            <a:xfrm rot="16200000" flipH="1">
              <a:off x="2582686" y="2118161"/>
              <a:ext cx="1907046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or: Elbow 123">
              <a:extLst>
                <a:ext uri="{FF2B5EF4-FFF2-40B4-BE49-F238E27FC236}">
                  <a16:creationId xmlns:a16="http://schemas.microsoft.com/office/drawing/2014/main" id="{D0332B78-2F48-EA7D-3BE7-B3AC2DE16012}"/>
                </a:ext>
              </a:extLst>
            </p:cNvPr>
            <p:cNvCxnSpPr>
              <a:stCxn id="109" idx="4"/>
              <a:endCxn id="110" idx="2"/>
            </p:cNvCxnSpPr>
            <p:nvPr/>
          </p:nvCxnSpPr>
          <p:spPr>
            <a:xfrm rot="16200000" flipH="1">
              <a:off x="3627216" y="3188425"/>
              <a:ext cx="115232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A326EB13-D507-32E4-25C0-69678357B346}"/>
                </a:ext>
              </a:extLst>
            </p:cNvPr>
            <p:cNvCxnSpPr>
              <a:stCxn id="113" idx="4"/>
              <a:endCxn id="111" idx="2"/>
            </p:cNvCxnSpPr>
            <p:nvPr/>
          </p:nvCxnSpPr>
          <p:spPr>
            <a:xfrm rot="16200000" flipH="1">
              <a:off x="2386412" y="2314435"/>
              <a:ext cx="2299595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125">
              <a:extLst>
                <a:ext uri="{FF2B5EF4-FFF2-40B4-BE49-F238E27FC236}">
                  <a16:creationId xmlns:a16="http://schemas.microsoft.com/office/drawing/2014/main" id="{95A54217-B0CA-D98C-53F0-BE84AD348DAA}"/>
                </a:ext>
              </a:extLst>
            </p:cNvPr>
            <p:cNvCxnSpPr>
              <a:stCxn id="113" idx="4"/>
              <a:endCxn id="112" idx="2"/>
            </p:cNvCxnSpPr>
            <p:nvPr/>
          </p:nvCxnSpPr>
          <p:spPr>
            <a:xfrm rot="16200000" flipH="1">
              <a:off x="2288287" y="2412573"/>
              <a:ext cx="2495870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7E3B1-7DBF-76D3-4796-1ECF1C245667}"/>
              </a:ext>
            </a:extLst>
          </p:cNvPr>
          <p:cNvSpPr txBox="1"/>
          <p:nvPr/>
        </p:nvSpPr>
        <p:spPr>
          <a:xfrm>
            <a:off x="5406415" y="971703"/>
            <a:ext cx="2598961" cy="4301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900" err="1">
                <a:latin typeface="LM Mono 10" panose="00000509000000000000" pitchFamily="49" charset="0"/>
              </a:rPr>
              <a:t>dalicclib:myLicense</a:t>
            </a:r>
            <a:r>
              <a:rPr lang="en-US" sz="900">
                <a:latin typeface="LM Mono 10" panose="00000509000000000000" pitchFamily="49" charset="0"/>
              </a:rPr>
              <a:t> a </a:t>
            </a:r>
            <a:r>
              <a:rPr lang="en-US" sz="900" err="1">
                <a:latin typeface="LM Mono 10" panose="00000509000000000000" pitchFamily="49" charset="0"/>
              </a:rPr>
              <a:t>odrl:Set</a:t>
            </a:r>
            <a:r>
              <a:rPr lang="en-US" sz="900"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</a:t>
            </a:r>
            <a:r>
              <a:rPr lang="en-US" sz="900" err="1">
                <a:latin typeface="LM Mono 10" panose="00000509000000000000" pitchFamily="49" charset="0"/>
              </a:rPr>
              <a:t>dct:title</a:t>
            </a:r>
            <a:r>
              <a:rPr lang="en-US" sz="900">
                <a:latin typeface="LM Mono 10" panose="00000509000000000000" pitchFamily="49" charset="0"/>
              </a:rPr>
              <a:t> “My License” ;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</a:t>
            </a:r>
            <a:r>
              <a:rPr lang="en-US" sz="900" err="1">
                <a:latin typeface="LM Mono 10" panose="00000509000000000000" pitchFamily="49" charset="0"/>
              </a:rPr>
              <a:t>cc:jurisdiction</a:t>
            </a:r>
            <a:r>
              <a:rPr lang="en-US" sz="900">
                <a:latin typeface="LM Mono 10" panose="00000509000000000000" pitchFamily="49" charset="0"/>
              </a:rPr>
              <a:t> </a:t>
            </a:r>
            <a:r>
              <a:rPr lang="en-US" sz="900" err="1">
                <a:latin typeface="LM Mono 10" panose="00000509000000000000" pitchFamily="49" charset="0"/>
              </a:rPr>
              <a:t>dalicc:worldwide</a:t>
            </a:r>
            <a:r>
              <a:rPr lang="en-US" sz="900"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</a:t>
            </a:r>
            <a:r>
              <a:rPr lang="en-US" sz="900" err="1">
                <a:latin typeface="LM Mono 10" panose="00000509000000000000" pitchFamily="49" charset="0"/>
              </a:rPr>
              <a:t>cc:license</a:t>
            </a:r>
            <a:r>
              <a:rPr lang="en-US" sz="900">
                <a:latin typeface="LM Mono 10" panose="00000509000000000000" pitchFamily="49" charset="0"/>
              </a:rPr>
              <a:t> dalicclib:CC-BY_v4 ;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</a:t>
            </a:r>
            <a:r>
              <a:rPr lang="en-US" sz="900" err="1">
                <a:latin typeface="LM Mono 10" panose="00000509000000000000" pitchFamily="49" charset="0"/>
              </a:rPr>
              <a:t>dalicc:validityType</a:t>
            </a:r>
            <a:r>
              <a:rPr lang="en-US" sz="900">
                <a:latin typeface="LM Mono 10" panose="00000509000000000000" pitchFamily="49" charset="0"/>
              </a:rPr>
              <a:t> </a:t>
            </a:r>
            <a:r>
              <a:rPr lang="en-US" sz="900" err="1">
                <a:latin typeface="LM Mono 10" panose="00000509000000000000" pitchFamily="49" charset="0"/>
              </a:rPr>
              <a:t>dalicc:perpetual</a:t>
            </a:r>
            <a:r>
              <a:rPr lang="en-US" sz="900"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</a:t>
            </a:r>
            <a:r>
              <a:rPr lang="en-US" sz="900" err="1">
                <a:latin typeface="LM Mono 10" panose="00000509000000000000" pitchFamily="49" charset="0"/>
              </a:rPr>
              <a:t>odrl:duty</a:t>
            </a:r>
            <a:r>
              <a:rPr lang="en-US" sz="900">
                <a:latin typeface="LM Mono 10" panose="00000509000000000000" pitchFamily="49" charset="0"/>
              </a:rPr>
              <a:t> [ a </a:t>
            </a:r>
            <a:r>
              <a:rPr lang="en-US" sz="900" err="1">
                <a:latin typeface="LM Mono 10" panose="00000509000000000000" pitchFamily="49" charset="0"/>
              </a:rPr>
              <a:t>odrl:Duty</a:t>
            </a:r>
            <a:r>
              <a:rPr lang="en-US" sz="900">
                <a:latin typeface="LM Mono 10" panose="00000509000000000000" pitchFamily="49" charset="0"/>
              </a:rPr>
              <a:t>;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          </a:t>
            </a:r>
            <a:r>
              <a:rPr lang="en-US" sz="900" err="1">
                <a:latin typeface="LM Mono 10" panose="00000509000000000000" pitchFamily="49" charset="0"/>
              </a:rPr>
              <a:t>odrl:action</a:t>
            </a:r>
            <a:r>
              <a:rPr lang="en-US" sz="900"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δ</a:t>
            </a:r>
            <a:r>
              <a:rPr lang="en-US" sz="900">
                <a:solidFill>
                  <a:schemeClr val="tx1"/>
                </a:solidFill>
              </a:rPr>
              <a:t> </a:t>
            </a:r>
            <a:r>
              <a:rPr lang="en-US" sz="900">
                <a:latin typeface="LM Mono 10" panose="00000509000000000000" pitchFamily="49" charset="0"/>
              </a:rPr>
              <a:t>],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odrl:permission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odrl:Permission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odrl:action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α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],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odrl:permission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odrl:Permission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odrl:action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β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odrl:duty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odrl:Duty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odrl:action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κ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],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odrl:duty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odrl:Duty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odrl:action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λ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] ],</a:t>
            </a:r>
          </a:p>
          <a:p>
            <a:pPr>
              <a:spcAft>
                <a:spcPts val="300"/>
              </a:spcAft>
            </a:pPr>
            <a:r>
              <a:rPr lang="en-US" sz="900">
                <a:latin typeface="LM Mono 10" panose="00000509000000000000" pitchFamily="49" charset="0"/>
              </a:rPr>
              <a:t>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odrl:permission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odrl:Permission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odrl:action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δ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odrl:duty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odrl:Duty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odrl:action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μ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] ];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odrl:prohibition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odrl:Prohibition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odrl:action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</a:t>
            </a:r>
            <a:r>
              <a:rPr lang="el-GR" sz="900" b="1">
                <a:solidFill>
                  <a:schemeClr val="tx1"/>
                </a:solidFill>
              </a:rPr>
              <a:t>π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],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          [ a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odrl:Prohibition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;</a:t>
            </a:r>
          </a:p>
          <a:p>
            <a:pPr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        </a:t>
            </a:r>
            <a:r>
              <a:rPr lang="en-US" sz="900" err="1">
                <a:solidFill>
                  <a:schemeClr val="tx1"/>
                </a:solidFill>
                <a:latin typeface="LM Mono 10" panose="00000509000000000000" pitchFamily="49" charset="0"/>
              </a:rPr>
              <a:t>odrl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 action </a:t>
            </a:r>
            <a:r>
              <a:rPr lang="el-GR" sz="900" b="1">
                <a:solidFill>
                  <a:schemeClr val="tx1"/>
                </a:solidFill>
              </a:rPr>
              <a:t>ω</a:t>
            </a:r>
            <a:r>
              <a:rPr lang="en-US" sz="900" b="1">
                <a:solidFill>
                  <a:schemeClr val="tx1"/>
                </a:solidFill>
              </a:rPr>
              <a:t> </a:t>
            </a:r>
            <a:r>
              <a:rPr lang="en-US" sz="900">
                <a:solidFill>
                  <a:schemeClr val="tx1"/>
                </a:solidFill>
                <a:latin typeface="LM Mono 10" panose="00000509000000000000" pitchFamily="49" charset="0"/>
              </a:rPr>
              <a:t>] .   </a:t>
            </a:r>
          </a:p>
          <a:p>
            <a:endParaRPr lang="en-US" sz="900">
              <a:latin typeface="LM Mono 10" panose="00000509000000000000" pitchFamily="49" charset="0"/>
            </a:endParaRP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39E65359-2628-0C32-55F7-DC2F1536E7B4}"/>
              </a:ext>
            </a:extLst>
          </p:cNvPr>
          <p:cNvSpPr/>
          <p:nvPr/>
        </p:nvSpPr>
        <p:spPr>
          <a:xfrm>
            <a:off x="5584825" y="1195388"/>
            <a:ext cx="45719" cy="148410"/>
          </a:xfrm>
          <a:prstGeom prst="leftBracket">
            <a:avLst/>
          </a:prstGeom>
          <a:ln>
            <a:solidFill>
              <a:srgbClr val="C79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09CCE020-8811-B3C2-CDE0-2D469DF4E20E}"/>
              </a:ext>
            </a:extLst>
          </p:cNvPr>
          <p:cNvSpPr/>
          <p:nvPr/>
        </p:nvSpPr>
        <p:spPr>
          <a:xfrm>
            <a:off x="5584825" y="1366838"/>
            <a:ext cx="45719" cy="148410"/>
          </a:xfrm>
          <a:prstGeom prst="leftBracket">
            <a:avLst/>
          </a:prstGeom>
          <a:ln>
            <a:solidFill>
              <a:srgbClr val="C79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CA76CC0D-1254-0D20-E401-F48B70953DC4}"/>
              </a:ext>
            </a:extLst>
          </p:cNvPr>
          <p:cNvSpPr/>
          <p:nvPr/>
        </p:nvSpPr>
        <p:spPr>
          <a:xfrm>
            <a:off x="5584823" y="1545431"/>
            <a:ext cx="45719" cy="148410"/>
          </a:xfrm>
          <a:prstGeom prst="leftBracket">
            <a:avLst/>
          </a:prstGeom>
          <a:ln>
            <a:solidFill>
              <a:srgbClr val="C79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D22448D3-A88D-1343-B409-C1B0973445CB}"/>
              </a:ext>
            </a:extLst>
          </p:cNvPr>
          <p:cNvSpPr/>
          <p:nvPr/>
        </p:nvSpPr>
        <p:spPr>
          <a:xfrm>
            <a:off x="5584821" y="1719262"/>
            <a:ext cx="45719" cy="148410"/>
          </a:xfrm>
          <a:prstGeom prst="leftBracket">
            <a:avLst/>
          </a:prstGeom>
          <a:ln>
            <a:solidFill>
              <a:srgbClr val="C79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00AEB92A-2576-83A3-5D03-DB7E0D7D6540}"/>
              </a:ext>
            </a:extLst>
          </p:cNvPr>
          <p:cNvSpPr/>
          <p:nvPr/>
        </p:nvSpPr>
        <p:spPr>
          <a:xfrm>
            <a:off x="5584817" y="1893092"/>
            <a:ext cx="45719" cy="31194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B9951B35-4AA4-44D4-9282-A4662F3DAC15}"/>
              </a:ext>
            </a:extLst>
          </p:cNvPr>
          <p:cNvSpPr/>
          <p:nvPr/>
        </p:nvSpPr>
        <p:spPr>
          <a:xfrm>
            <a:off x="5585607" y="2253403"/>
            <a:ext cx="45719" cy="311944"/>
          </a:xfrm>
          <a:prstGeom prst="leftBracket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90C72DBD-9117-484E-6248-B045DF79858B}"/>
              </a:ext>
            </a:extLst>
          </p:cNvPr>
          <p:cNvSpPr/>
          <p:nvPr/>
        </p:nvSpPr>
        <p:spPr>
          <a:xfrm>
            <a:off x="5587988" y="2621721"/>
            <a:ext cx="45719" cy="1006532"/>
          </a:xfrm>
          <a:prstGeom prst="leftBracket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94EA3FAE-318B-B5D5-AB46-633CAD7976BD}"/>
              </a:ext>
            </a:extLst>
          </p:cNvPr>
          <p:cNvSpPr/>
          <p:nvPr/>
        </p:nvSpPr>
        <p:spPr>
          <a:xfrm>
            <a:off x="5983351" y="2966319"/>
            <a:ext cx="45719" cy="29837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Left Bracket 37">
            <a:extLst>
              <a:ext uri="{FF2B5EF4-FFF2-40B4-BE49-F238E27FC236}">
                <a16:creationId xmlns:a16="http://schemas.microsoft.com/office/drawing/2014/main" id="{D913318D-3D78-D786-293D-EA550C398C12}"/>
              </a:ext>
            </a:extLst>
          </p:cNvPr>
          <p:cNvSpPr/>
          <p:nvPr/>
        </p:nvSpPr>
        <p:spPr>
          <a:xfrm>
            <a:off x="5983351" y="3291054"/>
            <a:ext cx="45719" cy="29837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B244724B-E5B8-0B05-B261-4B6DB2EE50D3}"/>
              </a:ext>
            </a:extLst>
          </p:cNvPr>
          <p:cNvSpPr/>
          <p:nvPr/>
        </p:nvSpPr>
        <p:spPr>
          <a:xfrm>
            <a:off x="5584816" y="3671820"/>
            <a:ext cx="45719" cy="645386"/>
          </a:xfrm>
          <a:prstGeom prst="leftBracket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58B31216-05DE-EE8C-31ED-1B83F97E4119}"/>
              </a:ext>
            </a:extLst>
          </p:cNvPr>
          <p:cNvSpPr/>
          <p:nvPr/>
        </p:nvSpPr>
        <p:spPr>
          <a:xfrm>
            <a:off x="5993588" y="3986709"/>
            <a:ext cx="45719" cy="33049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9" name="Left Bracket 48">
            <a:extLst>
              <a:ext uri="{FF2B5EF4-FFF2-40B4-BE49-F238E27FC236}">
                <a16:creationId xmlns:a16="http://schemas.microsoft.com/office/drawing/2014/main" id="{AFBBAA8D-701C-27B3-8408-157622D1FB16}"/>
              </a:ext>
            </a:extLst>
          </p:cNvPr>
          <p:cNvSpPr/>
          <p:nvPr/>
        </p:nvSpPr>
        <p:spPr>
          <a:xfrm>
            <a:off x="5584816" y="4347163"/>
            <a:ext cx="45719" cy="308181"/>
          </a:xfrm>
          <a:prstGeom prst="leftBracket">
            <a:avLst/>
          </a:prstGeom>
          <a:ln>
            <a:solidFill>
              <a:srgbClr val="C82E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2" name="Left Bracket 51">
            <a:extLst>
              <a:ext uri="{FF2B5EF4-FFF2-40B4-BE49-F238E27FC236}">
                <a16:creationId xmlns:a16="http://schemas.microsoft.com/office/drawing/2014/main" id="{13D39A90-4E34-4D0B-D1E5-9038F3798AA0}"/>
              </a:ext>
            </a:extLst>
          </p:cNvPr>
          <p:cNvSpPr/>
          <p:nvPr/>
        </p:nvSpPr>
        <p:spPr>
          <a:xfrm>
            <a:off x="5587982" y="4685280"/>
            <a:ext cx="45719" cy="308181"/>
          </a:xfrm>
          <a:prstGeom prst="leftBracket">
            <a:avLst/>
          </a:prstGeom>
          <a:ln>
            <a:solidFill>
              <a:srgbClr val="C82E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AA6679-A4FD-3F20-BC67-0AC05DBDFDD7}"/>
              </a:ext>
            </a:extLst>
          </p:cNvPr>
          <p:cNvCxnSpPr>
            <a:cxnSpLocks/>
            <a:stCxn id="100" idx="6"/>
          </p:cNvCxnSpPr>
          <p:nvPr/>
        </p:nvCxnSpPr>
        <p:spPr>
          <a:xfrm flipV="1">
            <a:off x="4984717" y="1268348"/>
            <a:ext cx="600099" cy="103613"/>
          </a:xfrm>
          <a:prstGeom prst="line">
            <a:avLst/>
          </a:prstGeom>
          <a:ln>
            <a:solidFill>
              <a:srgbClr val="C79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3ECA58B-5A05-54F4-AA62-98F0AD6511FE}"/>
              </a:ext>
            </a:extLst>
          </p:cNvPr>
          <p:cNvCxnSpPr>
            <a:cxnSpLocks/>
            <a:stCxn id="101" idx="6"/>
            <a:endCxn id="11" idx="1"/>
          </p:cNvCxnSpPr>
          <p:nvPr/>
        </p:nvCxnSpPr>
        <p:spPr>
          <a:xfrm flipV="1">
            <a:off x="4984717" y="1441043"/>
            <a:ext cx="600108" cy="215956"/>
          </a:xfrm>
          <a:prstGeom prst="line">
            <a:avLst/>
          </a:prstGeom>
          <a:ln>
            <a:solidFill>
              <a:srgbClr val="C79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8BBC036-6EDC-943A-1B7E-1BE2F320C791}"/>
              </a:ext>
            </a:extLst>
          </p:cNvPr>
          <p:cNvCxnSpPr>
            <a:cxnSpLocks/>
            <a:stCxn id="102" idx="6"/>
            <a:endCxn id="16" idx="1"/>
          </p:cNvCxnSpPr>
          <p:nvPr/>
        </p:nvCxnSpPr>
        <p:spPr>
          <a:xfrm flipV="1">
            <a:off x="4984717" y="1619636"/>
            <a:ext cx="600106" cy="331034"/>
          </a:xfrm>
          <a:prstGeom prst="line">
            <a:avLst/>
          </a:prstGeom>
          <a:ln>
            <a:solidFill>
              <a:srgbClr val="C79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79760A8-837C-F94A-8E88-725E42F79C63}"/>
              </a:ext>
            </a:extLst>
          </p:cNvPr>
          <p:cNvCxnSpPr>
            <a:cxnSpLocks/>
            <a:stCxn id="103" idx="6"/>
            <a:endCxn id="21" idx="1"/>
          </p:cNvCxnSpPr>
          <p:nvPr/>
        </p:nvCxnSpPr>
        <p:spPr>
          <a:xfrm flipV="1">
            <a:off x="4984717" y="1793467"/>
            <a:ext cx="600104" cy="450871"/>
          </a:xfrm>
          <a:prstGeom prst="line">
            <a:avLst/>
          </a:prstGeom>
          <a:ln>
            <a:solidFill>
              <a:srgbClr val="C79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DF26E08-7BFF-986D-E332-503A5E6E18BC}"/>
              </a:ext>
            </a:extLst>
          </p:cNvPr>
          <p:cNvCxnSpPr>
            <a:cxnSpLocks/>
            <a:stCxn id="104" idx="6"/>
            <a:endCxn id="25" idx="1"/>
          </p:cNvCxnSpPr>
          <p:nvPr/>
        </p:nvCxnSpPr>
        <p:spPr>
          <a:xfrm flipV="1">
            <a:off x="4984717" y="2049065"/>
            <a:ext cx="600100" cy="482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741617B-EB5D-0C0E-D162-0E9B0ED724EB}"/>
              </a:ext>
            </a:extLst>
          </p:cNvPr>
          <p:cNvCxnSpPr>
            <a:cxnSpLocks/>
            <a:stCxn id="105" idx="6"/>
            <a:endCxn id="29" idx="1"/>
          </p:cNvCxnSpPr>
          <p:nvPr/>
        </p:nvCxnSpPr>
        <p:spPr>
          <a:xfrm flipV="1">
            <a:off x="4984717" y="2409375"/>
            <a:ext cx="600890" cy="40616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8CAF907-A989-6C31-A7D9-8F283BAA0D30}"/>
              </a:ext>
            </a:extLst>
          </p:cNvPr>
          <p:cNvCxnSpPr>
            <a:cxnSpLocks/>
            <a:stCxn id="106" idx="6"/>
            <a:endCxn id="32" idx="1"/>
          </p:cNvCxnSpPr>
          <p:nvPr/>
        </p:nvCxnSpPr>
        <p:spPr>
          <a:xfrm>
            <a:off x="4984717" y="3107701"/>
            <a:ext cx="603271" cy="1728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04D958B-B8FE-3767-E41F-C0D181FDFBEB}"/>
              </a:ext>
            </a:extLst>
          </p:cNvPr>
          <p:cNvCxnSpPr>
            <a:cxnSpLocks/>
            <a:stCxn id="107" idx="6"/>
            <a:endCxn id="35" idx="1"/>
          </p:cNvCxnSpPr>
          <p:nvPr/>
        </p:nvCxnSpPr>
        <p:spPr>
          <a:xfrm flipV="1">
            <a:off x="5222240" y="3115507"/>
            <a:ext cx="761111" cy="291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963002D-6EB0-3AE4-C260-1555EC33EDE7}"/>
              </a:ext>
            </a:extLst>
          </p:cNvPr>
          <p:cNvCxnSpPr>
            <a:cxnSpLocks/>
            <a:stCxn id="108" idx="6"/>
            <a:endCxn id="38" idx="1"/>
          </p:cNvCxnSpPr>
          <p:nvPr/>
        </p:nvCxnSpPr>
        <p:spPr>
          <a:xfrm flipV="1">
            <a:off x="5222240" y="3440242"/>
            <a:ext cx="761111" cy="260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633EA25-8737-CD27-CB7B-1D17ACEFD948}"/>
              </a:ext>
            </a:extLst>
          </p:cNvPr>
          <p:cNvCxnSpPr>
            <a:cxnSpLocks/>
            <a:stCxn id="109" idx="6"/>
            <a:endCxn id="42" idx="1"/>
          </p:cNvCxnSpPr>
          <p:nvPr/>
        </p:nvCxnSpPr>
        <p:spPr>
          <a:xfrm>
            <a:off x="4984717" y="3994330"/>
            <a:ext cx="600099" cy="18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3CB9473-700B-48C7-ABB3-18D7DEBBE737}"/>
              </a:ext>
            </a:extLst>
          </p:cNvPr>
          <p:cNvCxnSpPr>
            <a:cxnSpLocks/>
            <a:stCxn id="110" idx="6"/>
            <a:endCxn id="46" idx="1"/>
          </p:cNvCxnSpPr>
          <p:nvPr/>
        </p:nvCxnSpPr>
        <p:spPr>
          <a:xfrm flipV="1">
            <a:off x="5222240" y="4151958"/>
            <a:ext cx="771348" cy="118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0162DFF-631A-9777-340A-C81959F21827}"/>
              </a:ext>
            </a:extLst>
          </p:cNvPr>
          <p:cNvCxnSpPr>
            <a:cxnSpLocks/>
            <a:stCxn id="111" idx="6"/>
            <a:endCxn id="49" idx="1"/>
          </p:cNvCxnSpPr>
          <p:nvPr/>
        </p:nvCxnSpPr>
        <p:spPr>
          <a:xfrm flipV="1">
            <a:off x="4984717" y="4501254"/>
            <a:ext cx="600099" cy="80414"/>
          </a:xfrm>
          <a:prstGeom prst="line">
            <a:avLst/>
          </a:prstGeom>
          <a:ln>
            <a:solidFill>
              <a:srgbClr val="C82E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54AD127-B72E-5F4B-E514-5D5C28C5D7CA}"/>
              </a:ext>
            </a:extLst>
          </p:cNvPr>
          <p:cNvCxnSpPr>
            <a:cxnSpLocks/>
            <a:stCxn id="112" idx="6"/>
            <a:endCxn id="52" idx="1"/>
          </p:cNvCxnSpPr>
          <p:nvPr/>
        </p:nvCxnSpPr>
        <p:spPr>
          <a:xfrm flipV="1">
            <a:off x="4984717" y="4839371"/>
            <a:ext cx="603265" cy="35966"/>
          </a:xfrm>
          <a:prstGeom prst="line">
            <a:avLst/>
          </a:prstGeom>
          <a:ln>
            <a:solidFill>
              <a:srgbClr val="C82E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9CE05F1-04A7-E58D-352A-68E451BE7BC7}"/>
              </a:ext>
            </a:extLst>
          </p:cNvPr>
          <p:cNvSpPr/>
          <p:nvPr/>
        </p:nvSpPr>
        <p:spPr>
          <a:xfrm>
            <a:off x="708389" y="3551169"/>
            <a:ext cx="2608132" cy="91182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solidFill>
                  <a:srgbClr val="24292E"/>
                </a:solidFill>
                <a:effectLst/>
                <a:latin typeface="Montserrat" panose="00000500000000000000" pitchFamily="2" charset="0"/>
              </a:rPr>
              <a:t>DALICC Vocabulary Documentation @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Montserrat" panose="00000500000000000000" pitchFamily="2" charset="0"/>
              </a:rPr>
              <a:t>https://docs.dalicc.net/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7328E-C1D0-2D3E-6E3F-9899492043CF}"/>
              </a:ext>
            </a:extLst>
          </p:cNvPr>
          <p:cNvSpPr txBox="1"/>
          <p:nvPr/>
        </p:nvSpPr>
        <p:spPr>
          <a:xfrm>
            <a:off x="286691" y="3589429"/>
            <a:ext cx="362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rgbClr val="00B050"/>
                </a:solidFill>
                <a:latin typeface="Montserrat" panose="00000500000000000000" pitchFamily="2" charset="0"/>
              </a:rPr>
              <a:t>!</a:t>
            </a:r>
            <a:endParaRPr lang="LID4096" sz="4800" b="1">
              <a:solidFill>
                <a:srgbClr val="00B050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Google Shape;8;p1">
            <a:extLst>
              <a:ext uri="{FF2B5EF4-FFF2-40B4-BE49-F238E27FC236}">
                <a16:creationId xmlns:a16="http://schemas.microsoft.com/office/drawing/2014/main" id="{DD5FC1DA-220B-0610-CDDD-CE0E3D23B8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521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8C2A3F77-0129-F292-1BB4-60C993B7BB8B}"/>
              </a:ext>
            </a:extLst>
          </p:cNvPr>
          <p:cNvSpPr txBox="1">
            <a:spLocks/>
          </p:cNvSpPr>
          <p:nvPr/>
        </p:nvSpPr>
        <p:spPr>
          <a:xfrm>
            <a:off x="216450" y="-1037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 dirty="0">
                <a:latin typeface="Montserrat" panose="00000500000000000000" pitchFamily="2" charset="0"/>
              </a:rPr>
              <a:t>Reasoning Tasks</a:t>
            </a:r>
          </a:p>
          <a:p>
            <a:pPr algn="l"/>
            <a:r>
              <a:rPr lang="de-AT" sz="1600" b="1" dirty="0">
                <a:latin typeface="Montserrat" panose="00000500000000000000" pitchFamily="2" charset="0"/>
              </a:rPr>
              <a:t>Overview</a:t>
            </a:r>
          </a:p>
        </p:txBody>
      </p: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B3E14CFA-39AF-543E-EF34-A36F5C1B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94" y="1516910"/>
            <a:ext cx="572700" cy="572700"/>
          </a:xfrm>
          <a:prstGeom prst="rect">
            <a:avLst/>
          </a:prstGeom>
        </p:spPr>
      </p:pic>
      <p:pic>
        <p:nvPicPr>
          <p:cNvPr id="38" name="Picture 37" descr="Shape&#10;&#10;Description automatically generated with low confidence">
            <a:extLst>
              <a:ext uri="{FF2B5EF4-FFF2-40B4-BE49-F238E27FC236}">
                <a16:creationId xmlns:a16="http://schemas.microsoft.com/office/drawing/2014/main" id="{97BE9C4B-C79F-C41A-D016-B65ED93D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11" y="3787616"/>
            <a:ext cx="463275" cy="463275"/>
          </a:xfrm>
          <a:prstGeom prst="rect">
            <a:avLst/>
          </a:prstGeom>
        </p:spPr>
      </p:pic>
      <p:pic>
        <p:nvPicPr>
          <p:cNvPr id="40" name="Picture 39" descr="Shape&#10;&#10;Description automatically generated with low confidence">
            <a:extLst>
              <a:ext uri="{FF2B5EF4-FFF2-40B4-BE49-F238E27FC236}">
                <a16:creationId xmlns:a16="http://schemas.microsoft.com/office/drawing/2014/main" id="{4C571AE7-9CF7-7CB4-B3FF-2DC20644B6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10879" y="3171414"/>
            <a:ext cx="463275" cy="463275"/>
          </a:xfrm>
          <a:prstGeom prst="rect">
            <a:avLst/>
          </a:prstGeom>
        </p:spPr>
      </p:pic>
      <p:pic>
        <p:nvPicPr>
          <p:cNvPr id="42" name="Picture 41" descr="Shape&#10;&#10;Description automatically generated with low confidence">
            <a:extLst>
              <a:ext uri="{FF2B5EF4-FFF2-40B4-BE49-F238E27FC236}">
                <a16:creationId xmlns:a16="http://schemas.microsoft.com/office/drawing/2014/main" id="{718FC109-E60C-031F-0E43-9202CDF65D5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42717" y="3171414"/>
            <a:ext cx="463275" cy="463275"/>
          </a:xfrm>
          <a:prstGeom prst="rect">
            <a:avLst/>
          </a:prstGeom>
        </p:spPr>
      </p:pic>
      <p:pic>
        <p:nvPicPr>
          <p:cNvPr id="44" name="Picture 43" descr="Shape&#10;&#10;Description automatically generated with low confidence">
            <a:extLst>
              <a:ext uri="{FF2B5EF4-FFF2-40B4-BE49-F238E27FC236}">
                <a16:creationId xmlns:a16="http://schemas.microsoft.com/office/drawing/2014/main" id="{01A77F88-9A73-657D-E696-A011AEED9C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79442" y="4250891"/>
            <a:ext cx="463275" cy="463275"/>
          </a:xfrm>
          <a:prstGeom prst="rect">
            <a:avLst/>
          </a:prstGeom>
        </p:spPr>
      </p:pic>
      <p:pic>
        <p:nvPicPr>
          <p:cNvPr id="46" name="Picture 45" descr="Shape&#10;&#10;Description automatically generated with low confidence">
            <a:extLst>
              <a:ext uri="{FF2B5EF4-FFF2-40B4-BE49-F238E27FC236}">
                <a16:creationId xmlns:a16="http://schemas.microsoft.com/office/drawing/2014/main" id="{2E8F3ADB-3124-17A6-BECD-A14A6DF2BE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3394" y="3926579"/>
            <a:ext cx="463275" cy="46327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3B20F93-D6C6-7CF2-8334-0EE0DCCF11A8}"/>
              </a:ext>
            </a:extLst>
          </p:cNvPr>
          <p:cNvSpPr txBox="1"/>
          <p:nvPr/>
        </p:nvSpPr>
        <p:spPr>
          <a:xfrm rot="16200000">
            <a:off x="-189751" y="1540786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Montserrat" panose="00000500000000000000" pitchFamily="2" charset="0"/>
              </a:rPr>
              <a:t>CONSISTENCY</a:t>
            </a:r>
          </a:p>
          <a:p>
            <a:pPr algn="ctr"/>
            <a:r>
              <a:rPr lang="en-US" sz="1200" b="1" dirty="0">
                <a:latin typeface="Montserrat" panose="00000500000000000000" pitchFamily="2" charset="0"/>
              </a:rPr>
              <a:t>CHECK</a:t>
            </a:r>
            <a:endParaRPr lang="LID4096" sz="1200" b="1" dirty="0">
              <a:latin typeface="Montserrat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1CF5D2-664F-197B-B546-0E283AFBA849}"/>
              </a:ext>
            </a:extLst>
          </p:cNvPr>
          <p:cNvSpPr txBox="1"/>
          <p:nvPr/>
        </p:nvSpPr>
        <p:spPr>
          <a:xfrm rot="16200000">
            <a:off x="-214743" y="3626496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Montserrat" panose="00000500000000000000" pitchFamily="2" charset="0"/>
              </a:rPr>
              <a:t>COMPATIBILITY</a:t>
            </a:r>
          </a:p>
          <a:p>
            <a:pPr algn="ctr"/>
            <a:r>
              <a:rPr lang="en-US" sz="1200" b="1" dirty="0">
                <a:latin typeface="Montserrat" panose="00000500000000000000" pitchFamily="2" charset="0"/>
              </a:rPr>
              <a:t>CHECK</a:t>
            </a:r>
            <a:endParaRPr lang="LID4096" sz="1200" b="1" dirty="0">
              <a:latin typeface="Montserrat" panose="00000500000000000000" pitchFamily="2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6A2236-7A62-6229-39CA-20F47489476A}"/>
              </a:ext>
            </a:extLst>
          </p:cNvPr>
          <p:cNvGrpSpPr/>
          <p:nvPr/>
        </p:nvGrpSpPr>
        <p:grpSpPr>
          <a:xfrm>
            <a:off x="6583942" y="1410240"/>
            <a:ext cx="881972" cy="1078897"/>
            <a:chOff x="6584649" y="1212464"/>
            <a:chExt cx="881972" cy="107889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42678E9-0797-264B-61B6-FC8B3BB9DAB2}"/>
                </a:ext>
              </a:extLst>
            </p:cNvPr>
            <p:cNvSpPr/>
            <p:nvPr/>
          </p:nvSpPr>
          <p:spPr>
            <a:xfrm>
              <a:off x="6642224" y="1212464"/>
              <a:ext cx="766822" cy="77312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pic>
          <p:nvPicPr>
            <p:cNvPr id="57" name="Graphic 56" descr="Gears with solid fill">
              <a:extLst>
                <a:ext uri="{FF2B5EF4-FFF2-40B4-BE49-F238E27FC236}">
                  <a16:creationId xmlns:a16="http://schemas.microsoft.com/office/drawing/2014/main" id="{2C9CE9D5-666A-260A-6729-E64A4D0DB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70905">
              <a:off x="6731452" y="1320947"/>
              <a:ext cx="592704" cy="59270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9ABE612-19F0-3CE3-C5B5-D592C042E5C1}"/>
                </a:ext>
              </a:extLst>
            </p:cNvPr>
            <p:cNvSpPr txBox="1"/>
            <p:nvPr/>
          </p:nvSpPr>
          <p:spPr>
            <a:xfrm>
              <a:off x="6584649" y="2029751"/>
              <a:ext cx="8819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latin typeface="Montserrat" panose="00000500000000000000" pitchFamily="2" charset="0"/>
                </a:rPr>
                <a:t>Reasoner</a:t>
              </a:r>
              <a:endParaRPr lang="LID4096" sz="1100" b="1" dirty="0">
                <a:latin typeface="Montserrat" panose="00000500000000000000" pitchFamily="2" charset="0"/>
              </a:endParaRPr>
            </a:p>
          </p:txBody>
        </p:sp>
      </p:grpSp>
      <p:sp>
        <p:nvSpPr>
          <p:cNvPr id="61" name="Scroll: Vertical 60">
            <a:extLst>
              <a:ext uri="{FF2B5EF4-FFF2-40B4-BE49-F238E27FC236}">
                <a16:creationId xmlns:a16="http://schemas.microsoft.com/office/drawing/2014/main" id="{C97EE260-259B-DE25-054B-309BD9FA50F0}"/>
              </a:ext>
            </a:extLst>
          </p:cNvPr>
          <p:cNvSpPr/>
          <p:nvPr/>
        </p:nvSpPr>
        <p:spPr>
          <a:xfrm>
            <a:off x="5643514" y="842216"/>
            <a:ext cx="389041" cy="411013"/>
          </a:xfrm>
          <a:prstGeom prst="verticalScroll">
            <a:avLst/>
          </a:prstGeom>
          <a:solidFill>
            <a:srgbClr val="DCE3E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B019DF7-1948-E7D8-8EE2-D95DC4516281}"/>
              </a:ext>
            </a:extLst>
          </p:cNvPr>
          <p:cNvCxnSpPr>
            <a:cxnSpLocks/>
            <a:stCxn id="34" idx="3"/>
            <a:endCxn id="58" idx="1"/>
          </p:cNvCxnSpPr>
          <p:nvPr/>
        </p:nvCxnSpPr>
        <p:spPr>
          <a:xfrm flipV="1">
            <a:off x="2093394" y="1796803"/>
            <a:ext cx="4548123" cy="6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2BA07B3-5C94-E311-E2B8-C72B6758ED38}"/>
              </a:ext>
            </a:extLst>
          </p:cNvPr>
          <p:cNvGrpSpPr/>
          <p:nvPr/>
        </p:nvGrpSpPr>
        <p:grpSpPr>
          <a:xfrm>
            <a:off x="6591356" y="3461603"/>
            <a:ext cx="881972" cy="1078897"/>
            <a:chOff x="6584649" y="1212464"/>
            <a:chExt cx="881972" cy="107889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8F4A390-CDA7-39EC-B3D1-EF759B637265}"/>
                </a:ext>
              </a:extLst>
            </p:cNvPr>
            <p:cNvSpPr/>
            <p:nvPr/>
          </p:nvSpPr>
          <p:spPr>
            <a:xfrm>
              <a:off x="6642224" y="1212464"/>
              <a:ext cx="766822" cy="77312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pic>
          <p:nvPicPr>
            <p:cNvPr id="68" name="Graphic 67" descr="Gears with solid fill">
              <a:extLst>
                <a:ext uri="{FF2B5EF4-FFF2-40B4-BE49-F238E27FC236}">
                  <a16:creationId xmlns:a16="http://schemas.microsoft.com/office/drawing/2014/main" id="{ECDE4F37-554A-68C6-F09A-AE2C543FE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70905">
              <a:off x="6731452" y="1320947"/>
              <a:ext cx="592704" cy="592704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DE2BBF2-7144-3C80-07C0-600557EC0836}"/>
                </a:ext>
              </a:extLst>
            </p:cNvPr>
            <p:cNvSpPr txBox="1"/>
            <p:nvPr/>
          </p:nvSpPr>
          <p:spPr>
            <a:xfrm>
              <a:off x="6584649" y="2029751"/>
              <a:ext cx="8819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latin typeface="Montserrat" panose="00000500000000000000" pitchFamily="2" charset="0"/>
                </a:rPr>
                <a:t>Reasoner</a:t>
              </a:r>
              <a:endParaRPr lang="LID4096" sz="1100" b="1" dirty="0">
                <a:latin typeface="Montserrat" panose="00000500000000000000" pitchFamily="2" charset="0"/>
              </a:endParaRP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F6267AD-3A8A-2F92-4432-6F5754B06F4D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2590800" y="3848166"/>
            <a:ext cx="4058131" cy="25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4EF6EC9-0444-BCC1-1CE6-20A9C3695380}"/>
              </a:ext>
            </a:extLst>
          </p:cNvPr>
          <p:cNvSpPr txBox="1"/>
          <p:nvPr/>
        </p:nvSpPr>
        <p:spPr>
          <a:xfrm>
            <a:off x="5188657" y="1230914"/>
            <a:ext cx="1298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Montserrat" panose="00000500000000000000" pitchFamily="2" charset="0"/>
              </a:rPr>
              <a:t>Consistency</a:t>
            </a:r>
          </a:p>
          <a:p>
            <a:pPr algn="ctr"/>
            <a:r>
              <a:rPr lang="en-US" sz="1100" dirty="0">
                <a:latin typeface="Montserrat" panose="00000500000000000000" pitchFamily="2" charset="0"/>
              </a:rPr>
              <a:t>Check Program</a:t>
            </a:r>
            <a:endParaRPr lang="LID4096" sz="1100" dirty="0">
              <a:latin typeface="Montserrat" panose="00000500000000000000" pitchFamily="2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86AC11E-1E50-A194-DF4A-46AC1ED943ED}"/>
              </a:ext>
            </a:extLst>
          </p:cNvPr>
          <p:cNvCxnSpPr>
            <a:cxnSpLocks/>
          </p:cNvCxnSpPr>
          <p:nvPr/>
        </p:nvCxnSpPr>
        <p:spPr>
          <a:xfrm>
            <a:off x="6124575" y="1133475"/>
            <a:ext cx="491762" cy="447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Scroll: Vertical 81">
            <a:extLst>
              <a:ext uri="{FF2B5EF4-FFF2-40B4-BE49-F238E27FC236}">
                <a16:creationId xmlns:a16="http://schemas.microsoft.com/office/drawing/2014/main" id="{3905E7D3-3564-6C3D-D092-62DA72CB8F24}"/>
              </a:ext>
            </a:extLst>
          </p:cNvPr>
          <p:cNvSpPr/>
          <p:nvPr/>
        </p:nvSpPr>
        <p:spPr>
          <a:xfrm>
            <a:off x="5643514" y="4158216"/>
            <a:ext cx="389041" cy="411013"/>
          </a:xfrm>
          <a:prstGeom prst="verticalScroll">
            <a:avLst/>
          </a:prstGeom>
          <a:solidFill>
            <a:srgbClr val="A3A0B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56BD731-01C3-617A-9216-AE973449087C}"/>
              </a:ext>
            </a:extLst>
          </p:cNvPr>
          <p:cNvSpPr txBox="1"/>
          <p:nvPr/>
        </p:nvSpPr>
        <p:spPr>
          <a:xfrm>
            <a:off x="5188657" y="4546914"/>
            <a:ext cx="1298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Montserrat" panose="00000500000000000000" pitchFamily="2" charset="0"/>
              </a:rPr>
              <a:t>Compatibility</a:t>
            </a:r>
          </a:p>
          <a:p>
            <a:pPr algn="ctr"/>
            <a:r>
              <a:rPr lang="en-US" sz="1100" dirty="0">
                <a:latin typeface="Montserrat" panose="00000500000000000000" pitchFamily="2" charset="0"/>
              </a:rPr>
              <a:t>Check Program</a:t>
            </a:r>
            <a:endParaRPr lang="LID4096" sz="1100" dirty="0">
              <a:latin typeface="Montserrat" panose="00000500000000000000" pitchFamily="2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8C40A2D-5F8E-F0D7-7835-4B1099C83982}"/>
              </a:ext>
            </a:extLst>
          </p:cNvPr>
          <p:cNvCxnSpPr>
            <a:cxnSpLocks/>
          </p:cNvCxnSpPr>
          <p:nvPr/>
        </p:nvCxnSpPr>
        <p:spPr>
          <a:xfrm flipV="1">
            <a:off x="6087528" y="4052500"/>
            <a:ext cx="521835" cy="40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315AFF6-11F5-4C2D-8F50-0B79E89145BC}"/>
              </a:ext>
            </a:extLst>
          </p:cNvPr>
          <p:cNvCxnSpPr>
            <a:cxnSpLocks/>
            <a:stCxn id="58" idx="3"/>
            <a:endCxn id="95" idx="1"/>
          </p:cNvCxnSpPr>
          <p:nvPr/>
        </p:nvCxnSpPr>
        <p:spPr>
          <a:xfrm>
            <a:off x="7408339" y="1796803"/>
            <a:ext cx="198778" cy="1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0E9625F-6B8A-3238-48C2-1D0E05FA81C3}"/>
              </a:ext>
            </a:extLst>
          </p:cNvPr>
          <p:cNvCxnSpPr>
            <a:cxnSpLocks/>
            <a:stCxn id="67" idx="3"/>
            <a:endCxn id="104" idx="1"/>
          </p:cNvCxnSpPr>
          <p:nvPr/>
        </p:nvCxnSpPr>
        <p:spPr>
          <a:xfrm flipV="1">
            <a:off x="7415753" y="3847996"/>
            <a:ext cx="191364" cy="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8A5596C-887B-EF97-F346-4620386C8ACE}"/>
              </a:ext>
            </a:extLst>
          </p:cNvPr>
          <p:cNvSpPr txBox="1"/>
          <p:nvPr/>
        </p:nvSpPr>
        <p:spPr>
          <a:xfrm>
            <a:off x="7607117" y="1598453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Yes / No</a:t>
            </a:r>
          </a:p>
          <a:p>
            <a:pPr algn="ctr"/>
            <a:r>
              <a:rPr lang="en-US" sz="1000" b="1" dirty="0">
                <a:latin typeface="Montserrat" panose="00000500000000000000" pitchFamily="2" charset="0"/>
              </a:rPr>
              <a:t>(with explanations)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199C519-4878-32F0-C668-C1EB7B5EFC87}"/>
              </a:ext>
            </a:extLst>
          </p:cNvPr>
          <p:cNvSpPr txBox="1"/>
          <p:nvPr/>
        </p:nvSpPr>
        <p:spPr>
          <a:xfrm>
            <a:off x="7607117" y="3647941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Yes / No</a:t>
            </a:r>
          </a:p>
          <a:p>
            <a:pPr algn="ctr"/>
            <a:r>
              <a:rPr lang="en-US" sz="1000" b="1" dirty="0">
                <a:latin typeface="Montserrat" panose="00000500000000000000" pitchFamily="2" charset="0"/>
              </a:rPr>
              <a:t>(with explanations)</a:t>
            </a:r>
          </a:p>
        </p:txBody>
      </p:sp>
      <p:sp>
        <p:nvSpPr>
          <p:cNvPr id="117" name="Google Shape;8;p1">
            <a:extLst>
              <a:ext uri="{FF2B5EF4-FFF2-40B4-BE49-F238E27FC236}">
                <a16:creationId xmlns:a16="http://schemas.microsoft.com/office/drawing/2014/main" id="{E30C846E-23FF-B74F-7AA5-95CCD97420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986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82" grpId="0" animBg="1"/>
      <p:bldP spid="84" grpId="0"/>
      <p:bldP spid="10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8C2A3F77-0129-F292-1BB4-60C993B7BB8B}"/>
              </a:ext>
            </a:extLst>
          </p:cNvPr>
          <p:cNvSpPr txBox="1">
            <a:spLocks/>
          </p:cNvSpPr>
          <p:nvPr/>
        </p:nvSpPr>
        <p:spPr>
          <a:xfrm>
            <a:off x="216450" y="-1037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Reasoning Tasks</a:t>
            </a:r>
          </a:p>
          <a:p>
            <a:pPr algn="l"/>
            <a:r>
              <a:rPr lang="de-AT" sz="1600" b="1">
                <a:latin typeface="Montserrat" panose="00000500000000000000" pitchFamily="2" charset="0"/>
              </a:rPr>
              <a:t>Consistency Check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C6073E-C520-CCDD-3032-07A37A9DF9E9}"/>
              </a:ext>
            </a:extLst>
          </p:cNvPr>
          <p:cNvSpPr txBox="1"/>
          <p:nvPr/>
        </p:nvSpPr>
        <p:spPr>
          <a:xfrm>
            <a:off x="3317463" y="670187"/>
            <a:ext cx="10775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My license v2</a:t>
            </a:r>
            <a:endParaRPr lang="LID4096" sz="1050">
              <a:latin typeface="Montserrat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7F2A77-E9B5-6C92-3F88-CAF038481E7F}"/>
              </a:ext>
            </a:extLst>
          </p:cNvPr>
          <p:cNvGrpSpPr/>
          <p:nvPr/>
        </p:nvGrpSpPr>
        <p:grpSpPr>
          <a:xfrm>
            <a:off x="3436793" y="920194"/>
            <a:ext cx="651972" cy="4045187"/>
            <a:chOff x="3432344" y="1060763"/>
            <a:chExt cx="435748" cy="27036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99A6BD-218A-193C-085C-5B553E8B7720}"/>
                </a:ext>
              </a:extLst>
            </p:cNvPr>
            <p:cNvSpPr/>
            <p:nvPr/>
          </p:nvSpPr>
          <p:spPr>
            <a:xfrm>
              <a:off x="3570842" y="1284385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6B898F-DCA5-3D3D-85C0-5A83C998CBD3}"/>
                </a:ext>
              </a:extLst>
            </p:cNvPr>
            <p:cNvSpPr/>
            <p:nvPr/>
          </p:nvSpPr>
          <p:spPr>
            <a:xfrm>
              <a:off x="3570842" y="1474892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059E833-E7FB-CEAB-959B-1305FD4A39F2}"/>
                </a:ext>
              </a:extLst>
            </p:cNvPr>
            <p:cNvSpPr/>
            <p:nvPr/>
          </p:nvSpPr>
          <p:spPr>
            <a:xfrm>
              <a:off x="3570842" y="1671168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AC450B4-5CA6-F0BF-78E8-91E6F5EF09AE}"/>
                </a:ext>
              </a:extLst>
            </p:cNvPr>
            <p:cNvSpPr/>
            <p:nvPr/>
          </p:nvSpPr>
          <p:spPr>
            <a:xfrm>
              <a:off x="3570842" y="1867443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801704F-39ED-CA5A-6D44-F5BF6A214719}"/>
                </a:ext>
              </a:extLst>
            </p:cNvPr>
            <p:cNvSpPr/>
            <p:nvPr/>
          </p:nvSpPr>
          <p:spPr>
            <a:xfrm>
              <a:off x="3570842" y="2059422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δ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5E49A7F-D7D3-B891-23C7-1A48E95C8F75}"/>
                </a:ext>
              </a:extLst>
            </p:cNvPr>
            <p:cNvSpPr/>
            <p:nvPr/>
          </p:nvSpPr>
          <p:spPr>
            <a:xfrm>
              <a:off x="3570842" y="2249206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α</a:t>
              </a:r>
              <a:endParaRPr lang="LID4096">
                <a:solidFill>
                  <a:schemeClr val="tx1"/>
                </a:solidFill>
                <a:latin typeface="LM Mono 10" panose="00000509000000000000" pitchFamily="49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C80D788-C273-C40C-C289-656D5EE45972}"/>
                </a:ext>
              </a:extLst>
            </p:cNvPr>
            <p:cNvSpPr/>
            <p:nvPr/>
          </p:nvSpPr>
          <p:spPr>
            <a:xfrm>
              <a:off x="3570842" y="2444476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β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A6FA775-9AEA-33A4-B1DA-1E725DFE03C9}"/>
                </a:ext>
              </a:extLst>
            </p:cNvPr>
            <p:cNvSpPr/>
            <p:nvPr/>
          </p:nvSpPr>
          <p:spPr>
            <a:xfrm>
              <a:off x="3729592" y="2644509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κ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DB061F-703A-D558-7CD9-0AC3D043AB05}"/>
                </a:ext>
              </a:extLst>
            </p:cNvPr>
            <p:cNvSpPr/>
            <p:nvPr/>
          </p:nvSpPr>
          <p:spPr>
            <a:xfrm>
              <a:off x="3729592" y="2840784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λ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731316D-FBF5-8DF6-5444-BCC0E79B7B59}"/>
                </a:ext>
              </a:extLst>
            </p:cNvPr>
            <p:cNvSpPr/>
            <p:nvPr/>
          </p:nvSpPr>
          <p:spPr>
            <a:xfrm>
              <a:off x="3570842" y="3037059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δ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F7A155-6A7C-46CE-70D2-8EC08749075C}"/>
                </a:ext>
              </a:extLst>
            </p:cNvPr>
            <p:cNvSpPr/>
            <p:nvPr/>
          </p:nvSpPr>
          <p:spPr>
            <a:xfrm>
              <a:off x="3729592" y="3221541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μ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8E9D0E-0F0A-4AC0-83FA-7748BA73F88D}"/>
                </a:ext>
              </a:extLst>
            </p:cNvPr>
            <p:cNvSpPr/>
            <p:nvPr/>
          </p:nvSpPr>
          <p:spPr>
            <a:xfrm>
              <a:off x="3570842" y="3429609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α</a:t>
              </a:r>
              <a:endParaRPr lang="LID4096">
                <a:solidFill>
                  <a:schemeClr val="tx1"/>
                </a:solidFill>
                <a:latin typeface="LM Mono 10" panose="00000509000000000000" pitchFamily="49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82605B5-BA38-E3B0-9E75-358C82644B98}"/>
                </a:ext>
              </a:extLst>
            </p:cNvPr>
            <p:cNvSpPr/>
            <p:nvPr/>
          </p:nvSpPr>
          <p:spPr>
            <a:xfrm>
              <a:off x="3570842" y="3625884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ω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DD86EFD-8E88-E333-172D-375ECDABD31A}"/>
                </a:ext>
              </a:extLst>
            </p:cNvPr>
            <p:cNvSpPr/>
            <p:nvPr/>
          </p:nvSpPr>
          <p:spPr>
            <a:xfrm>
              <a:off x="3432344" y="1060763"/>
              <a:ext cx="138500" cy="138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EA9AAFFE-ED62-546F-DF8D-BE89257DCD04}"/>
                </a:ext>
              </a:extLst>
            </p:cNvPr>
            <p:cNvCxnSpPr>
              <a:cxnSpLocks/>
              <a:stCxn id="19" idx="4"/>
              <a:endCxn id="6" idx="2"/>
            </p:cNvCxnSpPr>
            <p:nvPr/>
          </p:nvCxnSpPr>
          <p:spPr>
            <a:xfrm rot="16200000" flipH="1">
              <a:off x="3459034" y="1241824"/>
              <a:ext cx="154371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20A66C1-EE7C-2981-964F-471F2877702E}"/>
                </a:ext>
              </a:extLst>
            </p:cNvPr>
            <p:cNvCxnSpPr>
              <a:stCxn id="19" idx="4"/>
              <a:endCxn id="7" idx="2"/>
            </p:cNvCxnSpPr>
            <p:nvPr/>
          </p:nvCxnSpPr>
          <p:spPr>
            <a:xfrm rot="16200000" flipH="1">
              <a:off x="3363780" y="1337078"/>
              <a:ext cx="34487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15086EE3-D11A-115F-BECB-C522E2E503A8}"/>
                </a:ext>
              </a:extLst>
            </p:cNvPr>
            <p:cNvCxnSpPr>
              <a:stCxn id="19" idx="4"/>
              <a:endCxn id="8" idx="2"/>
            </p:cNvCxnSpPr>
            <p:nvPr/>
          </p:nvCxnSpPr>
          <p:spPr>
            <a:xfrm rot="16200000" flipH="1">
              <a:off x="3265642" y="1435215"/>
              <a:ext cx="541154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7E8F51E4-D8D4-611E-28B0-BD322A9C29DB}"/>
                </a:ext>
              </a:extLst>
            </p:cNvPr>
            <p:cNvCxnSpPr>
              <a:stCxn id="19" idx="4"/>
              <a:endCxn id="9" idx="2"/>
            </p:cNvCxnSpPr>
            <p:nvPr/>
          </p:nvCxnSpPr>
          <p:spPr>
            <a:xfrm rot="16200000" flipH="1">
              <a:off x="3167505" y="1533353"/>
              <a:ext cx="73742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541ABF4-57CF-57D2-94AD-D3CFD37AB6B8}"/>
                </a:ext>
              </a:extLst>
            </p:cNvPr>
            <p:cNvCxnSpPr>
              <a:stCxn id="19" idx="4"/>
              <a:endCxn id="10" idx="2"/>
            </p:cNvCxnSpPr>
            <p:nvPr/>
          </p:nvCxnSpPr>
          <p:spPr>
            <a:xfrm rot="16200000" flipH="1">
              <a:off x="3071515" y="1629343"/>
              <a:ext cx="929408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717FB219-CA5A-86E5-AE28-83B6198B5564}"/>
                </a:ext>
              </a:extLst>
            </p:cNvPr>
            <p:cNvCxnSpPr>
              <a:stCxn id="19" idx="4"/>
              <a:endCxn id="11" idx="2"/>
            </p:cNvCxnSpPr>
            <p:nvPr/>
          </p:nvCxnSpPr>
          <p:spPr>
            <a:xfrm rot="16200000" flipH="1">
              <a:off x="2976622" y="1724235"/>
              <a:ext cx="1119192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8E13C6E-8947-3D91-2FCD-B259F24910C3}"/>
                </a:ext>
              </a:extLst>
            </p:cNvPr>
            <p:cNvCxnSpPr>
              <a:stCxn id="19" idx="4"/>
              <a:endCxn id="12" idx="2"/>
            </p:cNvCxnSpPr>
            <p:nvPr/>
          </p:nvCxnSpPr>
          <p:spPr>
            <a:xfrm rot="16200000" flipH="1">
              <a:off x="2878988" y="1821870"/>
              <a:ext cx="1314463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717BC23F-BB61-FEBA-9B4E-FC11ADFF2ED2}"/>
                </a:ext>
              </a:extLst>
            </p:cNvPr>
            <p:cNvCxnSpPr>
              <a:stCxn id="12" idx="4"/>
              <a:endCxn id="13" idx="2"/>
            </p:cNvCxnSpPr>
            <p:nvPr/>
          </p:nvCxnSpPr>
          <p:spPr>
            <a:xfrm rot="16200000" flipH="1">
              <a:off x="3619447" y="2603617"/>
              <a:ext cx="130783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4CCA36BA-E723-5C72-1362-EF38143BEA30}"/>
                </a:ext>
              </a:extLst>
            </p:cNvPr>
            <p:cNvCxnSpPr>
              <a:stCxn id="12" idx="4"/>
              <a:endCxn id="14" idx="2"/>
            </p:cNvCxnSpPr>
            <p:nvPr/>
          </p:nvCxnSpPr>
          <p:spPr>
            <a:xfrm rot="16200000" flipH="1">
              <a:off x="3521309" y="2701755"/>
              <a:ext cx="327058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CF746C2B-650D-6E8C-6D15-5288B2FF69DB}"/>
                </a:ext>
              </a:extLst>
            </p:cNvPr>
            <p:cNvCxnSpPr>
              <a:stCxn id="19" idx="4"/>
              <a:endCxn id="15" idx="2"/>
            </p:cNvCxnSpPr>
            <p:nvPr/>
          </p:nvCxnSpPr>
          <p:spPr>
            <a:xfrm rot="16200000" flipH="1">
              <a:off x="2582686" y="2118161"/>
              <a:ext cx="1907046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E5089C0E-FC07-9D59-90C2-5422653DEDAE}"/>
                </a:ext>
              </a:extLst>
            </p:cNvPr>
            <p:cNvCxnSpPr>
              <a:stCxn id="15" idx="4"/>
              <a:endCxn id="16" idx="2"/>
            </p:cNvCxnSpPr>
            <p:nvPr/>
          </p:nvCxnSpPr>
          <p:spPr>
            <a:xfrm rot="16200000" flipH="1">
              <a:off x="3627216" y="3188425"/>
              <a:ext cx="115232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6A9E029-E5F7-0273-C067-03C02C6BC996}"/>
                </a:ext>
              </a:extLst>
            </p:cNvPr>
            <p:cNvCxnSpPr>
              <a:stCxn id="19" idx="4"/>
              <a:endCxn id="17" idx="2"/>
            </p:cNvCxnSpPr>
            <p:nvPr/>
          </p:nvCxnSpPr>
          <p:spPr>
            <a:xfrm rot="16200000" flipH="1">
              <a:off x="2386412" y="2314435"/>
              <a:ext cx="2299595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26BF8813-DDBD-18DB-5FC5-CEF1BFCD03EB}"/>
                </a:ext>
              </a:extLst>
            </p:cNvPr>
            <p:cNvCxnSpPr>
              <a:stCxn id="19" idx="4"/>
              <a:endCxn id="18" idx="2"/>
            </p:cNvCxnSpPr>
            <p:nvPr/>
          </p:nvCxnSpPr>
          <p:spPr>
            <a:xfrm rot="16200000" flipH="1">
              <a:off x="2288287" y="2412573"/>
              <a:ext cx="2495870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Google Shape;8;p1">
            <a:extLst>
              <a:ext uri="{FF2B5EF4-FFF2-40B4-BE49-F238E27FC236}">
                <a16:creationId xmlns:a16="http://schemas.microsoft.com/office/drawing/2014/main" id="{E8AC2B82-AB25-6CC8-D741-6C586429FB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6197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8C2A3F77-0129-F292-1BB4-60C993B7BB8B}"/>
              </a:ext>
            </a:extLst>
          </p:cNvPr>
          <p:cNvSpPr txBox="1">
            <a:spLocks/>
          </p:cNvSpPr>
          <p:nvPr/>
        </p:nvSpPr>
        <p:spPr>
          <a:xfrm>
            <a:off x="216450" y="-1037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Reasoning Tasks</a:t>
            </a:r>
          </a:p>
          <a:p>
            <a:pPr algn="l"/>
            <a:r>
              <a:rPr lang="de-AT" sz="1600" b="1">
                <a:latin typeface="Montserrat" panose="00000500000000000000" pitchFamily="2" charset="0"/>
              </a:rPr>
              <a:t>Consistency Check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C6073E-C520-CCDD-3032-07A37A9DF9E9}"/>
              </a:ext>
            </a:extLst>
          </p:cNvPr>
          <p:cNvSpPr txBox="1"/>
          <p:nvPr/>
        </p:nvSpPr>
        <p:spPr>
          <a:xfrm>
            <a:off x="3317463" y="670187"/>
            <a:ext cx="10775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My license v2</a:t>
            </a:r>
            <a:endParaRPr lang="LID4096" sz="1050">
              <a:latin typeface="Montserrat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7F2A77-E9B5-6C92-3F88-CAF038481E7F}"/>
              </a:ext>
            </a:extLst>
          </p:cNvPr>
          <p:cNvGrpSpPr/>
          <p:nvPr/>
        </p:nvGrpSpPr>
        <p:grpSpPr>
          <a:xfrm>
            <a:off x="3436793" y="920194"/>
            <a:ext cx="651972" cy="4045187"/>
            <a:chOff x="3432344" y="1060763"/>
            <a:chExt cx="435748" cy="27036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99A6BD-218A-193C-085C-5B553E8B7720}"/>
                </a:ext>
              </a:extLst>
            </p:cNvPr>
            <p:cNvSpPr/>
            <p:nvPr/>
          </p:nvSpPr>
          <p:spPr>
            <a:xfrm>
              <a:off x="3570842" y="1284385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6B898F-DCA5-3D3D-85C0-5A83C998CBD3}"/>
                </a:ext>
              </a:extLst>
            </p:cNvPr>
            <p:cNvSpPr/>
            <p:nvPr/>
          </p:nvSpPr>
          <p:spPr>
            <a:xfrm>
              <a:off x="3570842" y="1474892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059E833-E7FB-CEAB-959B-1305FD4A39F2}"/>
                </a:ext>
              </a:extLst>
            </p:cNvPr>
            <p:cNvSpPr/>
            <p:nvPr/>
          </p:nvSpPr>
          <p:spPr>
            <a:xfrm>
              <a:off x="3570842" y="1671168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AC450B4-5CA6-F0BF-78E8-91E6F5EF09AE}"/>
                </a:ext>
              </a:extLst>
            </p:cNvPr>
            <p:cNvSpPr/>
            <p:nvPr/>
          </p:nvSpPr>
          <p:spPr>
            <a:xfrm>
              <a:off x="3570842" y="1867443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801704F-39ED-CA5A-6D44-F5BF6A214719}"/>
                </a:ext>
              </a:extLst>
            </p:cNvPr>
            <p:cNvSpPr/>
            <p:nvPr/>
          </p:nvSpPr>
          <p:spPr>
            <a:xfrm>
              <a:off x="3570842" y="2059422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δ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5E49A7F-D7D3-B891-23C7-1A48E95C8F75}"/>
                </a:ext>
              </a:extLst>
            </p:cNvPr>
            <p:cNvSpPr/>
            <p:nvPr/>
          </p:nvSpPr>
          <p:spPr>
            <a:xfrm>
              <a:off x="3570842" y="2249206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α</a:t>
              </a:r>
              <a:endParaRPr lang="LID4096">
                <a:solidFill>
                  <a:schemeClr val="tx1"/>
                </a:solidFill>
                <a:latin typeface="LM Mono 10" panose="00000509000000000000" pitchFamily="49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C80D788-C273-C40C-C289-656D5EE45972}"/>
                </a:ext>
              </a:extLst>
            </p:cNvPr>
            <p:cNvSpPr/>
            <p:nvPr/>
          </p:nvSpPr>
          <p:spPr>
            <a:xfrm>
              <a:off x="3570842" y="2444476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β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A6FA775-9AEA-33A4-B1DA-1E725DFE03C9}"/>
                </a:ext>
              </a:extLst>
            </p:cNvPr>
            <p:cNvSpPr/>
            <p:nvPr/>
          </p:nvSpPr>
          <p:spPr>
            <a:xfrm>
              <a:off x="3729592" y="2644509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κ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DB061F-703A-D558-7CD9-0AC3D043AB05}"/>
                </a:ext>
              </a:extLst>
            </p:cNvPr>
            <p:cNvSpPr/>
            <p:nvPr/>
          </p:nvSpPr>
          <p:spPr>
            <a:xfrm>
              <a:off x="3729592" y="2840784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λ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731316D-FBF5-8DF6-5444-BCC0E79B7B59}"/>
                </a:ext>
              </a:extLst>
            </p:cNvPr>
            <p:cNvSpPr/>
            <p:nvPr/>
          </p:nvSpPr>
          <p:spPr>
            <a:xfrm>
              <a:off x="3570842" y="3037059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δ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F7A155-6A7C-46CE-70D2-8EC08749075C}"/>
                </a:ext>
              </a:extLst>
            </p:cNvPr>
            <p:cNvSpPr/>
            <p:nvPr/>
          </p:nvSpPr>
          <p:spPr>
            <a:xfrm>
              <a:off x="3729592" y="3221541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μ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8E9D0E-0F0A-4AC0-83FA-7748BA73F88D}"/>
                </a:ext>
              </a:extLst>
            </p:cNvPr>
            <p:cNvSpPr/>
            <p:nvPr/>
          </p:nvSpPr>
          <p:spPr>
            <a:xfrm>
              <a:off x="3570842" y="3429609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α</a:t>
              </a:r>
              <a:endParaRPr lang="LID4096">
                <a:solidFill>
                  <a:schemeClr val="tx1"/>
                </a:solidFill>
                <a:latin typeface="LM Mono 10" panose="00000509000000000000" pitchFamily="49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82605B5-BA38-E3B0-9E75-358C82644B98}"/>
                </a:ext>
              </a:extLst>
            </p:cNvPr>
            <p:cNvSpPr/>
            <p:nvPr/>
          </p:nvSpPr>
          <p:spPr>
            <a:xfrm>
              <a:off x="3570842" y="3625884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ω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DD86EFD-8E88-E333-172D-375ECDABD31A}"/>
                </a:ext>
              </a:extLst>
            </p:cNvPr>
            <p:cNvSpPr/>
            <p:nvPr/>
          </p:nvSpPr>
          <p:spPr>
            <a:xfrm>
              <a:off x="3432344" y="1060763"/>
              <a:ext cx="138500" cy="138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EA9AAFFE-ED62-546F-DF8D-BE89257DCD04}"/>
                </a:ext>
              </a:extLst>
            </p:cNvPr>
            <p:cNvCxnSpPr>
              <a:cxnSpLocks/>
              <a:stCxn id="19" idx="4"/>
              <a:endCxn id="6" idx="2"/>
            </p:cNvCxnSpPr>
            <p:nvPr/>
          </p:nvCxnSpPr>
          <p:spPr>
            <a:xfrm rot="16200000" flipH="1">
              <a:off x="3459034" y="1241824"/>
              <a:ext cx="154371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20A66C1-EE7C-2981-964F-471F2877702E}"/>
                </a:ext>
              </a:extLst>
            </p:cNvPr>
            <p:cNvCxnSpPr>
              <a:stCxn id="19" idx="4"/>
              <a:endCxn id="7" idx="2"/>
            </p:cNvCxnSpPr>
            <p:nvPr/>
          </p:nvCxnSpPr>
          <p:spPr>
            <a:xfrm rot="16200000" flipH="1">
              <a:off x="3363780" y="1337078"/>
              <a:ext cx="34487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15086EE3-D11A-115F-BECB-C522E2E503A8}"/>
                </a:ext>
              </a:extLst>
            </p:cNvPr>
            <p:cNvCxnSpPr>
              <a:stCxn id="19" idx="4"/>
              <a:endCxn id="8" idx="2"/>
            </p:cNvCxnSpPr>
            <p:nvPr/>
          </p:nvCxnSpPr>
          <p:spPr>
            <a:xfrm rot="16200000" flipH="1">
              <a:off x="3265642" y="1435215"/>
              <a:ext cx="541154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7E8F51E4-D8D4-611E-28B0-BD322A9C29DB}"/>
                </a:ext>
              </a:extLst>
            </p:cNvPr>
            <p:cNvCxnSpPr>
              <a:stCxn id="19" idx="4"/>
              <a:endCxn id="9" idx="2"/>
            </p:cNvCxnSpPr>
            <p:nvPr/>
          </p:nvCxnSpPr>
          <p:spPr>
            <a:xfrm rot="16200000" flipH="1">
              <a:off x="3167505" y="1533353"/>
              <a:ext cx="73742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541ABF4-57CF-57D2-94AD-D3CFD37AB6B8}"/>
                </a:ext>
              </a:extLst>
            </p:cNvPr>
            <p:cNvCxnSpPr>
              <a:stCxn id="19" idx="4"/>
              <a:endCxn id="10" idx="2"/>
            </p:cNvCxnSpPr>
            <p:nvPr/>
          </p:nvCxnSpPr>
          <p:spPr>
            <a:xfrm rot="16200000" flipH="1">
              <a:off x="3071515" y="1629343"/>
              <a:ext cx="929408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717FB219-CA5A-86E5-AE28-83B6198B5564}"/>
                </a:ext>
              </a:extLst>
            </p:cNvPr>
            <p:cNvCxnSpPr>
              <a:stCxn id="19" idx="4"/>
              <a:endCxn id="11" idx="2"/>
            </p:cNvCxnSpPr>
            <p:nvPr/>
          </p:nvCxnSpPr>
          <p:spPr>
            <a:xfrm rot="16200000" flipH="1">
              <a:off x="2976622" y="1724235"/>
              <a:ext cx="1119192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8E13C6E-8947-3D91-2FCD-B259F24910C3}"/>
                </a:ext>
              </a:extLst>
            </p:cNvPr>
            <p:cNvCxnSpPr>
              <a:stCxn id="19" idx="4"/>
              <a:endCxn id="12" idx="2"/>
            </p:cNvCxnSpPr>
            <p:nvPr/>
          </p:nvCxnSpPr>
          <p:spPr>
            <a:xfrm rot="16200000" flipH="1">
              <a:off x="2878988" y="1821870"/>
              <a:ext cx="1314463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717BC23F-BB61-FEBA-9B4E-FC11ADFF2ED2}"/>
                </a:ext>
              </a:extLst>
            </p:cNvPr>
            <p:cNvCxnSpPr>
              <a:stCxn id="12" idx="4"/>
              <a:endCxn id="13" idx="2"/>
            </p:cNvCxnSpPr>
            <p:nvPr/>
          </p:nvCxnSpPr>
          <p:spPr>
            <a:xfrm rot="16200000" flipH="1">
              <a:off x="3619447" y="2603617"/>
              <a:ext cx="130783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4CCA36BA-E723-5C72-1362-EF38143BEA30}"/>
                </a:ext>
              </a:extLst>
            </p:cNvPr>
            <p:cNvCxnSpPr>
              <a:stCxn id="12" idx="4"/>
              <a:endCxn id="14" idx="2"/>
            </p:cNvCxnSpPr>
            <p:nvPr/>
          </p:nvCxnSpPr>
          <p:spPr>
            <a:xfrm rot="16200000" flipH="1">
              <a:off x="3521309" y="2701755"/>
              <a:ext cx="327058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CF746C2B-650D-6E8C-6D15-5288B2FF69DB}"/>
                </a:ext>
              </a:extLst>
            </p:cNvPr>
            <p:cNvCxnSpPr>
              <a:stCxn id="19" idx="4"/>
              <a:endCxn id="15" idx="2"/>
            </p:cNvCxnSpPr>
            <p:nvPr/>
          </p:nvCxnSpPr>
          <p:spPr>
            <a:xfrm rot="16200000" flipH="1">
              <a:off x="2582686" y="2118161"/>
              <a:ext cx="1907046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E5089C0E-FC07-9D59-90C2-5422653DEDAE}"/>
                </a:ext>
              </a:extLst>
            </p:cNvPr>
            <p:cNvCxnSpPr>
              <a:stCxn id="15" idx="4"/>
              <a:endCxn id="16" idx="2"/>
            </p:cNvCxnSpPr>
            <p:nvPr/>
          </p:nvCxnSpPr>
          <p:spPr>
            <a:xfrm rot="16200000" flipH="1">
              <a:off x="3627216" y="3188425"/>
              <a:ext cx="115232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6A9E029-E5F7-0273-C067-03C02C6BC996}"/>
                </a:ext>
              </a:extLst>
            </p:cNvPr>
            <p:cNvCxnSpPr>
              <a:stCxn id="19" idx="4"/>
              <a:endCxn id="17" idx="2"/>
            </p:cNvCxnSpPr>
            <p:nvPr/>
          </p:nvCxnSpPr>
          <p:spPr>
            <a:xfrm rot="16200000" flipH="1">
              <a:off x="2386412" y="2314435"/>
              <a:ext cx="2299595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26BF8813-DDBD-18DB-5FC5-CEF1BFCD03EB}"/>
                </a:ext>
              </a:extLst>
            </p:cNvPr>
            <p:cNvCxnSpPr>
              <a:stCxn id="19" idx="4"/>
              <a:endCxn id="18" idx="2"/>
            </p:cNvCxnSpPr>
            <p:nvPr/>
          </p:nvCxnSpPr>
          <p:spPr>
            <a:xfrm rot="16200000" flipH="1">
              <a:off x="2288287" y="2412573"/>
              <a:ext cx="2495870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8438452-B676-BEFC-9B9C-A23E787F14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851242" y="2801968"/>
            <a:ext cx="1473233" cy="32680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916C88-9C52-2278-932C-E2C49D48C050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3851242" y="3246590"/>
            <a:ext cx="1503515" cy="132151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ightning Bolt 38">
            <a:extLst>
              <a:ext uri="{FF2B5EF4-FFF2-40B4-BE49-F238E27FC236}">
                <a16:creationId xmlns:a16="http://schemas.microsoft.com/office/drawing/2014/main" id="{94D67DEC-5C30-A01C-4DEE-C247B44BC3DB}"/>
              </a:ext>
            </a:extLst>
          </p:cNvPr>
          <p:cNvSpPr/>
          <p:nvPr/>
        </p:nvSpPr>
        <p:spPr>
          <a:xfrm rot="8975436" flipV="1">
            <a:off x="5365786" y="2800618"/>
            <a:ext cx="534034" cy="684722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Google Shape;8;p1">
            <a:extLst>
              <a:ext uri="{FF2B5EF4-FFF2-40B4-BE49-F238E27FC236}">
                <a16:creationId xmlns:a16="http://schemas.microsoft.com/office/drawing/2014/main" id="{50CAB2B0-3F50-AEE1-447B-D40FB3B900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0038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8C2A3F77-0129-F292-1BB4-60C993B7BB8B}"/>
              </a:ext>
            </a:extLst>
          </p:cNvPr>
          <p:cNvSpPr txBox="1">
            <a:spLocks/>
          </p:cNvSpPr>
          <p:nvPr/>
        </p:nvSpPr>
        <p:spPr>
          <a:xfrm>
            <a:off x="216450" y="-1037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Reasoning Tasks</a:t>
            </a:r>
          </a:p>
          <a:p>
            <a:pPr algn="l"/>
            <a:r>
              <a:rPr lang="de-AT" sz="1600" b="1">
                <a:latin typeface="Montserrat" panose="00000500000000000000" pitchFamily="2" charset="0"/>
              </a:rPr>
              <a:t>Consistency Check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C6073E-C520-CCDD-3032-07A37A9DF9E9}"/>
              </a:ext>
            </a:extLst>
          </p:cNvPr>
          <p:cNvSpPr txBox="1"/>
          <p:nvPr/>
        </p:nvSpPr>
        <p:spPr>
          <a:xfrm>
            <a:off x="3317463" y="670187"/>
            <a:ext cx="10759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My license v3</a:t>
            </a:r>
            <a:endParaRPr lang="LID4096" sz="1050">
              <a:latin typeface="Montserrat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7F2A77-E9B5-6C92-3F88-CAF038481E7F}"/>
              </a:ext>
            </a:extLst>
          </p:cNvPr>
          <p:cNvGrpSpPr/>
          <p:nvPr/>
        </p:nvGrpSpPr>
        <p:grpSpPr>
          <a:xfrm>
            <a:off x="3436793" y="920194"/>
            <a:ext cx="651972" cy="4045187"/>
            <a:chOff x="3432344" y="1060763"/>
            <a:chExt cx="435748" cy="27036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99A6BD-218A-193C-085C-5B553E8B7720}"/>
                </a:ext>
              </a:extLst>
            </p:cNvPr>
            <p:cNvSpPr/>
            <p:nvPr/>
          </p:nvSpPr>
          <p:spPr>
            <a:xfrm>
              <a:off x="3570842" y="1284385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6B898F-DCA5-3D3D-85C0-5A83C998CBD3}"/>
                </a:ext>
              </a:extLst>
            </p:cNvPr>
            <p:cNvSpPr/>
            <p:nvPr/>
          </p:nvSpPr>
          <p:spPr>
            <a:xfrm>
              <a:off x="3570842" y="1474892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059E833-E7FB-CEAB-959B-1305FD4A39F2}"/>
                </a:ext>
              </a:extLst>
            </p:cNvPr>
            <p:cNvSpPr/>
            <p:nvPr/>
          </p:nvSpPr>
          <p:spPr>
            <a:xfrm>
              <a:off x="3570842" y="1671168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AC450B4-5CA6-F0BF-78E8-91E6F5EF09AE}"/>
                </a:ext>
              </a:extLst>
            </p:cNvPr>
            <p:cNvSpPr/>
            <p:nvPr/>
          </p:nvSpPr>
          <p:spPr>
            <a:xfrm>
              <a:off x="3570842" y="1867443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801704F-39ED-CA5A-6D44-F5BF6A214719}"/>
                </a:ext>
              </a:extLst>
            </p:cNvPr>
            <p:cNvSpPr/>
            <p:nvPr/>
          </p:nvSpPr>
          <p:spPr>
            <a:xfrm>
              <a:off x="3570842" y="2059422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δ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5E49A7F-D7D3-B891-23C7-1A48E95C8F75}"/>
                </a:ext>
              </a:extLst>
            </p:cNvPr>
            <p:cNvSpPr/>
            <p:nvPr/>
          </p:nvSpPr>
          <p:spPr>
            <a:xfrm>
              <a:off x="3570842" y="2249206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α</a:t>
              </a:r>
              <a:endParaRPr lang="LID4096">
                <a:solidFill>
                  <a:schemeClr val="tx1"/>
                </a:solidFill>
                <a:latin typeface="LM Mono 10" panose="00000509000000000000" pitchFamily="49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C80D788-C273-C40C-C289-656D5EE45972}"/>
                </a:ext>
              </a:extLst>
            </p:cNvPr>
            <p:cNvSpPr/>
            <p:nvPr/>
          </p:nvSpPr>
          <p:spPr>
            <a:xfrm>
              <a:off x="3570842" y="2444476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β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A6FA775-9AEA-33A4-B1DA-1E725DFE03C9}"/>
                </a:ext>
              </a:extLst>
            </p:cNvPr>
            <p:cNvSpPr/>
            <p:nvPr/>
          </p:nvSpPr>
          <p:spPr>
            <a:xfrm>
              <a:off x="3729592" y="2644509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κ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DB061F-703A-D558-7CD9-0AC3D043AB05}"/>
                </a:ext>
              </a:extLst>
            </p:cNvPr>
            <p:cNvSpPr/>
            <p:nvPr/>
          </p:nvSpPr>
          <p:spPr>
            <a:xfrm>
              <a:off x="3729592" y="2840784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λ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731316D-FBF5-8DF6-5444-BCC0E79B7B59}"/>
                </a:ext>
              </a:extLst>
            </p:cNvPr>
            <p:cNvSpPr/>
            <p:nvPr/>
          </p:nvSpPr>
          <p:spPr>
            <a:xfrm>
              <a:off x="3570842" y="3037059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δ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F7A155-6A7C-46CE-70D2-8EC08749075C}"/>
                </a:ext>
              </a:extLst>
            </p:cNvPr>
            <p:cNvSpPr/>
            <p:nvPr/>
          </p:nvSpPr>
          <p:spPr>
            <a:xfrm>
              <a:off x="3729592" y="3221541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μ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8E9D0E-0F0A-4AC0-83FA-7748BA73F88D}"/>
                </a:ext>
              </a:extLst>
            </p:cNvPr>
            <p:cNvSpPr/>
            <p:nvPr/>
          </p:nvSpPr>
          <p:spPr>
            <a:xfrm>
              <a:off x="3570842" y="3429609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π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82605B5-BA38-E3B0-9E75-358C82644B98}"/>
                </a:ext>
              </a:extLst>
            </p:cNvPr>
            <p:cNvSpPr/>
            <p:nvPr/>
          </p:nvSpPr>
          <p:spPr>
            <a:xfrm>
              <a:off x="3570842" y="3625884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ω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DD86EFD-8E88-E333-172D-375ECDABD31A}"/>
                </a:ext>
              </a:extLst>
            </p:cNvPr>
            <p:cNvSpPr/>
            <p:nvPr/>
          </p:nvSpPr>
          <p:spPr>
            <a:xfrm>
              <a:off x="3432344" y="1060763"/>
              <a:ext cx="138500" cy="138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EA9AAFFE-ED62-546F-DF8D-BE89257DCD04}"/>
                </a:ext>
              </a:extLst>
            </p:cNvPr>
            <p:cNvCxnSpPr>
              <a:cxnSpLocks/>
              <a:stCxn id="19" idx="4"/>
              <a:endCxn id="6" idx="2"/>
            </p:cNvCxnSpPr>
            <p:nvPr/>
          </p:nvCxnSpPr>
          <p:spPr>
            <a:xfrm rot="16200000" flipH="1">
              <a:off x="3459034" y="1241824"/>
              <a:ext cx="154371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20A66C1-EE7C-2981-964F-471F2877702E}"/>
                </a:ext>
              </a:extLst>
            </p:cNvPr>
            <p:cNvCxnSpPr>
              <a:stCxn id="19" idx="4"/>
              <a:endCxn id="7" idx="2"/>
            </p:cNvCxnSpPr>
            <p:nvPr/>
          </p:nvCxnSpPr>
          <p:spPr>
            <a:xfrm rot="16200000" flipH="1">
              <a:off x="3363780" y="1337078"/>
              <a:ext cx="34487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15086EE3-D11A-115F-BECB-C522E2E503A8}"/>
                </a:ext>
              </a:extLst>
            </p:cNvPr>
            <p:cNvCxnSpPr>
              <a:stCxn id="19" idx="4"/>
              <a:endCxn id="8" idx="2"/>
            </p:cNvCxnSpPr>
            <p:nvPr/>
          </p:nvCxnSpPr>
          <p:spPr>
            <a:xfrm rot="16200000" flipH="1">
              <a:off x="3265642" y="1435215"/>
              <a:ext cx="541154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7E8F51E4-D8D4-611E-28B0-BD322A9C29DB}"/>
                </a:ext>
              </a:extLst>
            </p:cNvPr>
            <p:cNvCxnSpPr>
              <a:stCxn id="19" idx="4"/>
              <a:endCxn id="9" idx="2"/>
            </p:cNvCxnSpPr>
            <p:nvPr/>
          </p:nvCxnSpPr>
          <p:spPr>
            <a:xfrm rot="16200000" flipH="1">
              <a:off x="3167505" y="1533353"/>
              <a:ext cx="73742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541ABF4-57CF-57D2-94AD-D3CFD37AB6B8}"/>
                </a:ext>
              </a:extLst>
            </p:cNvPr>
            <p:cNvCxnSpPr>
              <a:stCxn id="19" idx="4"/>
              <a:endCxn id="10" idx="2"/>
            </p:cNvCxnSpPr>
            <p:nvPr/>
          </p:nvCxnSpPr>
          <p:spPr>
            <a:xfrm rot="16200000" flipH="1">
              <a:off x="3071515" y="1629343"/>
              <a:ext cx="929408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717FB219-CA5A-86E5-AE28-83B6198B5564}"/>
                </a:ext>
              </a:extLst>
            </p:cNvPr>
            <p:cNvCxnSpPr>
              <a:stCxn id="19" idx="4"/>
              <a:endCxn id="11" idx="2"/>
            </p:cNvCxnSpPr>
            <p:nvPr/>
          </p:nvCxnSpPr>
          <p:spPr>
            <a:xfrm rot="16200000" flipH="1">
              <a:off x="2976622" y="1724235"/>
              <a:ext cx="1119192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8E13C6E-8947-3D91-2FCD-B259F24910C3}"/>
                </a:ext>
              </a:extLst>
            </p:cNvPr>
            <p:cNvCxnSpPr>
              <a:stCxn id="19" idx="4"/>
              <a:endCxn id="12" idx="2"/>
            </p:cNvCxnSpPr>
            <p:nvPr/>
          </p:nvCxnSpPr>
          <p:spPr>
            <a:xfrm rot="16200000" flipH="1">
              <a:off x="2878988" y="1821870"/>
              <a:ext cx="1314463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717BC23F-BB61-FEBA-9B4E-FC11ADFF2ED2}"/>
                </a:ext>
              </a:extLst>
            </p:cNvPr>
            <p:cNvCxnSpPr>
              <a:stCxn id="12" idx="4"/>
              <a:endCxn id="13" idx="2"/>
            </p:cNvCxnSpPr>
            <p:nvPr/>
          </p:nvCxnSpPr>
          <p:spPr>
            <a:xfrm rot="16200000" flipH="1">
              <a:off x="3619447" y="2603617"/>
              <a:ext cx="130783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4CCA36BA-E723-5C72-1362-EF38143BEA30}"/>
                </a:ext>
              </a:extLst>
            </p:cNvPr>
            <p:cNvCxnSpPr>
              <a:stCxn id="12" idx="4"/>
              <a:endCxn id="14" idx="2"/>
            </p:cNvCxnSpPr>
            <p:nvPr/>
          </p:nvCxnSpPr>
          <p:spPr>
            <a:xfrm rot="16200000" flipH="1">
              <a:off x="3521309" y="2701755"/>
              <a:ext cx="327058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CF746C2B-650D-6E8C-6D15-5288B2FF69DB}"/>
                </a:ext>
              </a:extLst>
            </p:cNvPr>
            <p:cNvCxnSpPr>
              <a:stCxn id="19" idx="4"/>
              <a:endCxn id="15" idx="2"/>
            </p:cNvCxnSpPr>
            <p:nvPr/>
          </p:nvCxnSpPr>
          <p:spPr>
            <a:xfrm rot="16200000" flipH="1">
              <a:off x="2582686" y="2118161"/>
              <a:ext cx="1907046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E5089C0E-FC07-9D59-90C2-5422653DEDAE}"/>
                </a:ext>
              </a:extLst>
            </p:cNvPr>
            <p:cNvCxnSpPr>
              <a:stCxn id="15" idx="4"/>
              <a:endCxn id="16" idx="2"/>
            </p:cNvCxnSpPr>
            <p:nvPr/>
          </p:nvCxnSpPr>
          <p:spPr>
            <a:xfrm rot="16200000" flipH="1">
              <a:off x="3627216" y="3188425"/>
              <a:ext cx="115232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6A9E029-E5F7-0273-C067-03C02C6BC996}"/>
                </a:ext>
              </a:extLst>
            </p:cNvPr>
            <p:cNvCxnSpPr>
              <a:stCxn id="19" idx="4"/>
              <a:endCxn id="17" idx="2"/>
            </p:cNvCxnSpPr>
            <p:nvPr/>
          </p:nvCxnSpPr>
          <p:spPr>
            <a:xfrm rot="16200000" flipH="1">
              <a:off x="2386412" y="2314435"/>
              <a:ext cx="2299595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26BF8813-DDBD-18DB-5FC5-CEF1BFCD03EB}"/>
                </a:ext>
              </a:extLst>
            </p:cNvPr>
            <p:cNvCxnSpPr>
              <a:stCxn id="19" idx="4"/>
              <a:endCxn id="18" idx="2"/>
            </p:cNvCxnSpPr>
            <p:nvPr/>
          </p:nvCxnSpPr>
          <p:spPr>
            <a:xfrm rot="16200000" flipH="1">
              <a:off x="2288287" y="2412573"/>
              <a:ext cx="2495870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Google Shape;8;p1">
            <a:extLst>
              <a:ext uri="{FF2B5EF4-FFF2-40B4-BE49-F238E27FC236}">
                <a16:creationId xmlns:a16="http://schemas.microsoft.com/office/drawing/2014/main" id="{F3FC5B69-DC51-532F-C96C-924B133E89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4000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8C2A3F77-0129-F292-1BB4-60C993B7BB8B}"/>
              </a:ext>
            </a:extLst>
          </p:cNvPr>
          <p:cNvSpPr txBox="1">
            <a:spLocks/>
          </p:cNvSpPr>
          <p:nvPr/>
        </p:nvSpPr>
        <p:spPr>
          <a:xfrm>
            <a:off x="216450" y="-1037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Reasoning Tasks</a:t>
            </a:r>
          </a:p>
          <a:p>
            <a:pPr algn="l"/>
            <a:r>
              <a:rPr lang="de-AT" sz="1600" b="1">
                <a:latin typeface="Montserrat" panose="00000500000000000000" pitchFamily="2" charset="0"/>
              </a:rPr>
              <a:t>Consistency Check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C6073E-C520-CCDD-3032-07A37A9DF9E9}"/>
              </a:ext>
            </a:extLst>
          </p:cNvPr>
          <p:cNvSpPr txBox="1"/>
          <p:nvPr/>
        </p:nvSpPr>
        <p:spPr>
          <a:xfrm>
            <a:off x="3317463" y="670187"/>
            <a:ext cx="10759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My license v3</a:t>
            </a:r>
            <a:endParaRPr lang="LID4096" sz="1050">
              <a:latin typeface="Montserrat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7F2A77-E9B5-6C92-3F88-CAF038481E7F}"/>
              </a:ext>
            </a:extLst>
          </p:cNvPr>
          <p:cNvGrpSpPr/>
          <p:nvPr/>
        </p:nvGrpSpPr>
        <p:grpSpPr>
          <a:xfrm>
            <a:off x="3436793" y="920194"/>
            <a:ext cx="651972" cy="4045187"/>
            <a:chOff x="3432344" y="1060763"/>
            <a:chExt cx="435748" cy="27036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99A6BD-218A-193C-085C-5B553E8B7720}"/>
                </a:ext>
              </a:extLst>
            </p:cNvPr>
            <p:cNvSpPr/>
            <p:nvPr/>
          </p:nvSpPr>
          <p:spPr>
            <a:xfrm>
              <a:off x="3570842" y="1284385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6B898F-DCA5-3D3D-85C0-5A83C998CBD3}"/>
                </a:ext>
              </a:extLst>
            </p:cNvPr>
            <p:cNvSpPr/>
            <p:nvPr/>
          </p:nvSpPr>
          <p:spPr>
            <a:xfrm>
              <a:off x="3570842" y="1474892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059E833-E7FB-CEAB-959B-1305FD4A39F2}"/>
                </a:ext>
              </a:extLst>
            </p:cNvPr>
            <p:cNvSpPr/>
            <p:nvPr/>
          </p:nvSpPr>
          <p:spPr>
            <a:xfrm>
              <a:off x="3570842" y="1671168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AC450B4-5CA6-F0BF-78E8-91E6F5EF09AE}"/>
                </a:ext>
              </a:extLst>
            </p:cNvPr>
            <p:cNvSpPr/>
            <p:nvPr/>
          </p:nvSpPr>
          <p:spPr>
            <a:xfrm>
              <a:off x="3570842" y="1867443"/>
              <a:ext cx="138500" cy="138500"/>
            </a:xfrm>
            <a:prstGeom prst="ellipse">
              <a:avLst/>
            </a:prstGeom>
            <a:solidFill>
              <a:srgbClr val="C79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801704F-39ED-CA5A-6D44-F5BF6A214719}"/>
                </a:ext>
              </a:extLst>
            </p:cNvPr>
            <p:cNvSpPr/>
            <p:nvPr/>
          </p:nvSpPr>
          <p:spPr>
            <a:xfrm>
              <a:off x="3570842" y="2059422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δ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5E49A7F-D7D3-B891-23C7-1A48E95C8F75}"/>
                </a:ext>
              </a:extLst>
            </p:cNvPr>
            <p:cNvSpPr/>
            <p:nvPr/>
          </p:nvSpPr>
          <p:spPr>
            <a:xfrm>
              <a:off x="3570842" y="2249206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α</a:t>
              </a:r>
              <a:endParaRPr lang="LID4096">
                <a:solidFill>
                  <a:schemeClr val="tx1"/>
                </a:solidFill>
                <a:latin typeface="LM Mono 10" panose="00000509000000000000" pitchFamily="49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C80D788-C273-C40C-C289-656D5EE45972}"/>
                </a:ext>
              </a:extLst>
            </p:cNvPr>
            <p:cNvSpPr/>
            <p:nvPr/>
          </p:nvSpPr>
          <p:spPr>
            <a:xfrm>
              <a:off x="3570842" y="2444476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β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A6FA775-9AEA-33A4-B1DA-1E725DFE03C9}"/>
                </a:ext>
              </a:extLst>
            </p:cNvPr>
            <p:cNvSpPr/>
            <p:nvPr/>
          </p:nvSpPr>
          <p:spPr>
            <a:xfrm>
              <a:off x="3729592" y="2644509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κ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DB061F-703A-D558-7CD9-0AC3D043AB05}"/>
                </a:ext>
              </a:extLst>
            </p:cNvPr>
            <p:cNvSpPr/>
            <p:nvPr/>
          </p:nvSpPr>
          <p:spPr>
            <a:xfrm>
              <a:off x="3729592" y="2840784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λ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731316D-FBF5-8DF6-5444-BCC0E79B7B59}"/>
                </a:ext>
              </a:extLst>
            </p:cNvPr>
            <p:cNvSpPr/>
            <p:nvPr/>
          </p:nvSpPr>
          <p:spPr>
            <a:xfrm>
              <a:off x="3570842" y="3037059"/>
              <a:ext cx="138500" cy="138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δ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F7A155-6A7C-46CE-70D2-8EC08749075C}"/>
                </a:ext>
              </a:extLst>
            </p:cNvPr>
            <p:cNvSpPr/>
            <p:nvPr/>
          </p:nvSpPr>
          <p:spPr>
            <a:xfrm>
              <a:off x="3729592" y="3221541"/>
              <a:ext cx="138500" cy="1385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μ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8E9D0E-0F0A-4AC0-83FA-7748BA73F88D}"/>
                </a:ext>
              </a:extLst>
            </p:cNvPr>
            <p:cNvSpPr/>
            <p:nvPr/>
          </p:nvSpPr>
          <p:spPr>
            <a:xfrm>
              <a:off x="3570842" y="3429609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π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82605B5-BA38-E3B0-9E75-358C82644B98}"/>
                </a:ext>
              </a:extLst>
            </p:cNvPr>
            <p:cNvSpPr/>
            <p:nvPr/>
          </p:nvSpPr>
          <p:spPr>
            <a:xfrm>
              <a:off x="3570842" y="3625884"/>
              <a:ext cx="138500" cy="138500"/>
            </a:xfrm>
            <a:prstGeom prst="ellipse">
              <a:avLst/>
            </a:prstGeom>
            <a:solidFill>
              <a:srgbClr val="C82E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>
                  <a:solidFill>
                    <a:schemeClr val="tx1"/>
                  </a:solidFill>
                </a:rPr>
                <a:t>ω</a:t>
              </a:r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DD86EFD-8E88-E333-172D-375ECDABD31A}"/>
                </a:ext>
              </a:extLst>
            </p:cNvPr>
            <p:cNvSpPr/>
            <p:nvPr/>
          </p:nvSpPr>
          <p:spPr>
            <a:xfrm>
              <a:off x="3432344" y="1060763"/>
              <a:ext cx="138500" cy="138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EA9AAFFE-ED62-546F-DF8D-BE89257DCD04}"/>
                </a:ext>
              </a:extLst>
            </p:cNvPr>
            <p:cNvCxnSpPr>
              <a:cxnSpLocks/>
              <a:stCxn id="19" idx="4"/>
              <a:endCxn id="6" idx="2"/>
            </p:cNvCxnSpPr>
            <p:nvPr/>
          </p:nvCxnSpPr>
          <p:spPr>
            <a:xfrm rot="16200000" flipH="1">
              <a:off x="3459034" y="1241824"/>
              <a:ext cx="154371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620A66C1-EE7C-2981-964F-471F2877702E}"/>
                </a:ext>
              </a:extLst>
            </p:cNvPr>
            <p:cNvCxnSpPr>
              <a:stCxn id="19" idx="4"/>
              <a:endCxn id="7" idx="2"/>
            </p:cNvCxnSpPr>
            <p:nvPr/>
          </p:nvCxnSpPr>
          <p:spPr>
            <a:xfrm rot="16200000" flipH="1">
              <a:off x="3363780" y="1337078"/>
              <a:ext cx="34487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15086EE3-D11A-115F-BECB-C522E2E503A8}"/>
                </a:ext>
              </a:extLst>
            </p:cNvPr>
            <p:cNvCxnSpPr>
              <a:stCxn id="19" idx="4"/>
              <a:endCxn id="8" idx="2"/>
            </p:cNvCxnSpPr>
            <p:nvPr/>
          </p:nvCxnSpPr>
          <p:spPr>
            <a:xfrm rot="16200000" flipH="1">
              <a:off x="3265642" y="1435215"/>
              <a:ext cx="541154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7E8F51E4-D8D4-611E-28B0-BD322A9C29DB}"/>
                </a:ext>
              </a:extLst>
            </p:cNvPr>
            <p:cNvCxnSpPr>
              <a:stCxn id="19" idx="4"/>
              <a:endCxn id="9" idx="2"/>
            </p:cNvCxnSpPr>
            <p:nvPr/>
          </p:nvCxnSpPr>
          <p:spPr>
            <a:xfrm rot="16200000" flipH="1">
              <a:off x="3167505" y="1533353"/>
              <a:ext cx="737429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541ABF4-57CF-57D2-94AD-D3CFD37AB6B8}"/>
                </a:ext>
              </a:extLst>
            </p:cNvPr>
            <p:cNvCxnSpPr>
              <a:stCxn id="19" idx="4"/>
              <a:endCxn id="10" idx="2"/>
            </p:cNvCxnSpPr>
            <p:nvPr/>
          </p:nvCxnSpPr>
          <p:spPr>
            <a:xfrm rot="16200000" flipH="1">
              <a:off x="3071515" y="1629343"/>
              <a:ext cx="929408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717FB219-CA5A-86E5-AE28-83B6198B5564}"/>
                </a:ext>
              </a:extLst>
            </p:cNvPr>
            <p:cNvCxnSpPr>
              <a:stCxn id="19" idx="4"/>
              <a:endCxn id="11" idx="2"/>
            </p:cNvCxnSpPr>
            <p:nvPr/>
          </p:nvCxnSpPr>
          <p:spPr>
            <a:xfrm rot="16200000" flipH="1">
              <a:off x="2976622" y="1724235"/>
              <a:ext cx="1119192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68E13C6E-8947-3D91-2FCD-B259F24910C3}"/>
                </a:ext>
              </a:extLst>
            </p:cNvPr>
            <p:cNvCxnSpPr>
              <a:stCxn id="19" idx="4"/>
              <a:endCxn id="12" idx="2"/>
            </p:cNvCxnSpPr>
            <p:nvPr/>
          </p:nvCxnSpPr>
          <p:spPr>
            <a:xfrm rot="16200000" flipH="1">
              <a:off x="2878988" y="1821870"/>
              <a:ext cx="1314463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717BC23F-BB61-FEBA-9B4E-FC11ADFF2ED2}"/>
                </a:ext>
              </a:extLst>
            </p:cNvPr>
            <p:cNvCxnSpPr>
              <a:stCxn id="12" idx="4"/>
              <a:endCxn id="13" idx="2"/>
            </p:cNvCxnSpPr>
            <p:nvPr/>
          </p:nvCxnSpPr>
          <p:spPr>
            <a:xfrm rot="16200000" flipH="1">
              <a:off x="3619447" y="2603617"/>
              <a:ext cx="130783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4CCA36BA-E723-5C72-1362-EF38143BEA30}"/>
                </a:ext>
              </a:extLst>
            </p:cNvPr>
            <p:cNvCxnSpPr>
              <a:stCxn id="12" idx="4"/>
              <a:endCxn id="14" idx="2"/>
            </p:cNvCxnSpPr>
            <p:nvPr/>
          </p:nvCxnSpPr>
          <p:spPr>
            <a:xfrm rot="16200000" flipH="1">
              <a:off x="3521309" y="2701755"/>
              <a:ext cx="327058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CF746C2B-650D-6E8C-6D15-5288B2FF69DB}"/>
                </a:ext>
              </a:extLst>
            </p:cNvPr>
            <p:cNvCxnSpPr>
              <a:stCxn id="19" idx="4"/>
              <a:endCxn id="15" idx="2"/>
            </p:cNvCxnSpPr>
            <p:nvPr/>
          </p:nvCxnSpPr>
          <p:spPr>
            <a:xfrm rot="16200000" flipH="1">
              <a:off x="2582686" y="2118161"/>
              <a:ext cx="1907046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E5089C0E-FC07-9D59-90C2-5422653DEDAE}"/>
                </a:ext>
              </a:extLst>
            </p:cNvPr>
            <p:cNvCxnSpPr>
              <a:stCxn id="15" idx="4"/>
              <a:endCxn id="16" idx="2"/>
            </p:cNvCxnSpPr>
            <p:nvPr/>
          </p:nvCxnSpPr>
          <p:spPr>
            <a:xfrm rot="16200000" flipH="1">
              <a:off x="3627216" y="3188425"/>
              <a:ext cx="115232" cy="895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6A9E029-E5F7-0273-C067-03C02C6BC996}"/>
                </a:ext>
              </a:extLst>
            </p:cNvPr>
            <p:cNvCxnSpPr>
              <a:stCxn id="19" idx="4"/>
              <a:endCxn id="17" idx="2"/>
            </p:cNvCxnSpPr>
            <p:nvPr/>
          </p:nvCxnSpPr>
          <p:spPr>
            <a:xfrm rot="16200000" flipH="1">
              <a:off x="2386412" y="2314435"/>
              <a:ext cx="2299595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26BF8813-DDBD-18DB-5FC5-CEF1BFCD03EB}"/>
                </a:ext>
              </a:extLst>
            </p:cNvPr>
            <p:cNvCxnSpPr>
              <a:stCxn id="19" idx="4"/>
              <a:endCxn id="18" idx="2"/>
            </p:cNvCxnSpPr>
            <p:nvPr/>
          </p:nvCxnSpPr>
          <p:spPr>
            <a:xfrm rot="16200000" flipH="1">
              <a:off x="2288287" y="2412573"/>
              <a:ext cx="2495870" cy="6925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CEEAF14-6F26-3534-A7F2-480F17D72018}"/>
              </a:ext>
            </a:extLst>
          </p:cNvPr>
          <p:cNvSpPr txBox="1"/>
          <p:nvPr/>
        </p:nvSpPr>
        <p:spPr>
          <a:xfrm>
            <a:off x="4571999" y="1536941"/>
            <a:ext cx="4402923" cy="2666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/>
            <a:endParaRPr lang="en-GB" sz="18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l-GR" sz="1600">
                <a:solidFill>
                  <a:schemeClr val="tx1"/>
                </a:solidFill>
              </a:rPr>
              <a:t>π</a:t>
            </a:r>
            <a:r>
              <a:rPr lang="en-US" sz="1600">
                <a:solidFill>
                  <a:schemeClr val="tx1"/>
                </a:solidFill>
                <a:latin typeface="Montserrat" panose="00000500000000000000" pitchFamily="2" charset="0"/>
              </a:rPr>
              <a:t> is a subset of action </a:t>
            </a:r>
            <a:r>
              <a:rPr lang="el-GR" sz="1600">
                <a:solidFill>
                  <a:schemeClr val="tx1"/>
                </a:solidFill>
              </a:rPr>
              <a:t>α</a:t>
            </a:r>
            <a:endParaRPr lang="LID4096" sz="16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lvl="3"/>
            <a:endParaRPr lang="en-US" sz="16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l-GR" sz="1600">
                <a:solidFill>
                  <a:schemeClr val="tx1"/>
                </a:solidFill>
              </a:rPr>
              <a:t>β</a:t>
            </a:r>
            <a:r>
              <a:rPr lang="en-US" sz="1600">
                <a:solidFill>
                  <a:schemeClr val="tx1"/>
                </a:solidFill>
                <a:latin typeface="Montserrat" panose="00000500000000000000" pitchFamily="2" charset="0"/>
              </a:rPr>
              <a:t> and </a:t>
            </a:r>
            <a:r>
              <a:rPr lang="el-GR" sz="1600">
                <a:solidFill>
                  <a:schemeClr val="tx1"/>
                </a:solidFill>
              </a:rPr>
              <a:t>π</a:t>
            </a:r>
            <a:r>
              <a:rPr lang="en-US" sz="1600">
                <a:solidFill>
                  <a:schemeClr val="tx1"/>
                </a:solidFill>
                <a:latin typeface="Montserrat" panose="00000500000000000000" pitchFamily="2" charset="0"/>
              </a:rPr>
              <a:t> means the same action defined in different  vocabularies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endParaRPr lang="LID4096" sz="16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171450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600">
                <a:solidFill>
                  <a:schemeClr val="tx1"/>
                </a:solidFill>
              </a:rPr>
              <a:t>α</a:t>
            </a:r>
            <a:r>
              <a:rPr lang="en-US" sz="1600">
                <a:solidFill>
                  <a:schemeClr val="tx1"/>
                </a:solidFill>
                <a:latin typeface="Montserrat" panose="00000500000000000000" pitchFamily="2" charset="0"/>
              </a:rPr>
              <a:t> and </a:t>
            </a:r>
            <a:r>
              <a:rPr lang="el-GR" sz="1600">
                <a:solidFill>
                  <a:schemeClr val="tx1"/>
                </a:solidFill>
              </a:rPr>
              <a:t>δ</a:t>
            </a:r>
            <a:r>
              <a:rPr lang="en-US" sz="1600">
                <a:solidFill>
                  <a:schemeClr val="tx1"/>
                </a:solidFill>
                <a:latin typeface="Montserrat" panose="00000500000000000000" pitchFamily="2" charset="0"/>
              </a:rPr>
              <a:t> are known to be conflicting actions</a:t>
            </a:r>
          </a:p>
          <a:p>
            <a:pPr marL="171450" lvl="3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Montserrat" panose="00000500000000000000" pitchFamily="2" charset="0"/>
              </a:rPr>
              <a:t>…</a:t>
            </a:r>
            <a:endParaRPr lang="en-GB" sz="1600" i="1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0691B7-5224-DD06-AE3A-6FE477A17526}"/>
              </a:ext>
            </a:extLst>
          </p:cNvPr>
          <p:cNvSpPr txBox="1"/>
          <p:nvPr/>
        </p:nvSpPr>
        <p:spPr>
          <a:xfrm>
            <a:off x="4541706" y="1336666"/>
            <a:ext cx="44029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/>
            <a:r>
              <a:rPr lang="en-US" b="1">
                <a:solidFill>
                  <a:schemeClr val="tx1"/>
                </a:solidFill>
                <a:latin typeface="Montserrat" panose="00000500000000000000" pitchFamily="2" charset="0"/>
              </a:rPr>
              <a:t>WHAT IF?</a:t>
            </a:r>
            <a:endParaRPr lang="en-GB" sz="1200" b="1" i="1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33" name="Google Shape;8;p1">
            <a:extLst>
              <a:ext uri="{FF2B5EF4-FFF2-40B4-BE49-F238E27FC236}">
                <a16:creationId xmlns:a16="http://schemas.microsoft.com/office/drawing/2014/main" id="{2740E0FE-132C-7671-76CC-24527D49CE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7751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8C2A3F77-0129-F292-1BB4-60C993B7BB8B}"/>
              </a:ext>
            </a:extLst>
          </p:cNvPr>
          <p:cNvSpPr txBox="1">
            <a:spLocks/>
          </p:cNvSpPr>
          <p:nvPr/>
        </p:nvSpPr>
        <p:spPr>
          <a:xfrm>
            <a:off x="243120" y="10773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 dirty="0">
                <a:latin typeface="Montserrat" panose="00000500000000000000" pitchFamily="2" charset="0"/>
              </a:rPr>
              <a:t>TODOs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185290-0187-8A36-E9A8-A02C8001FE25}"/>
              </a:ext>
            </a:extLst>
          </p:cNvPr>
          <p:cNvSpPr txBox="1"/>
          <p:nvPr/>
        </p:nvSpPr>
        <p:spPr>
          <a:xfrm>
            <a:off x="311699" y="903980"/>
            <a:ext cx="85205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AT" sz="1000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14:00 – 14:30: Welcome &amp; Introduction of the DALICC initiative (motivation, projects and vision) – Tassilo Pellegrini (Founder &amp; Director of the DALICC Association)</a:t>
            </a:r>
          </a:p>
          <a:p>
            <a:pPr marL="285750" lvl="7" indent="-285750">
              <a:buFontTx/>
              <a:buChar char="-"/>
            </a:pPr>
            <a:r>
              <a:rPr lang="de-AT" sz="1000" dirty="0">
                <a:solidFill>
                  <a:srgbClr val="444444"/>
                </a:solidFill>
                <a:latin typeface="Lato" panose="020F0502020204030203" pitchFamily="34" charset="0"/>
              </a:rPr>
              <a:t>Why licenses are important for digital assets</a:t>
            </a:r>
          </a:p>
          <a:p>
            <a:pPr marL="285750" lvl="7" indent="-285750">
              <a:buFontTx/>
              <a:buChar char="-"/>
            </a:pPr>
            <a:r>
              <a:rPr lang="de-AT" sz="1000" dirty="0">
                <a:solidFill>
                  <a:srgbClr val="444444"/>
                </a:solidFill>
                <a:latin typeface="Lato" panose="020F0502020204030203" pitchFamily="34" charset="0"/>
              </a:rPr>
              <a:t>Capabilities of DALICC: </a:t>
            </a:r>
            <a:r>
              <a:rPr lang="de-AT" sz="1000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Scenarios in the sense of personas: Amy search/ Leo create /... licenses </a:t>
            </a:r>
            <a:endParaRPr lang="de-AT" sz="1000" dirty="0">
              <a:solidFill>
                <a:srgbClr val="444444"/>
              </a:solidFill>
              <a:latin typeface="Lato" panose="020F0502020204030203" pitchFamily="34" charset="0"/>
            </a:endParaRPr>
          </a:p>
          <a:p>
            <a:pPr marL="285750" lvl="7" indent="-285750">
              <a:buFontTx/>
              <a:buChar char="-"/>
            </a:pPr>
            <a:r>
              <a:rPr lang="de-AT" sz="1000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Story of DALICC</a:t>
            </a:r>
          </a:p>
          <a:p>
            <a:pPr algn="l"/>
            <a:endParaRPr lang="de-AT" sz="1000" b="0" i="0" dirty="0">
              <a:solidFill>
                <a:srgbClr val="444444"/>
              </a:solidFill>
              <a:effectLst/>
              <a:latin typeface="Lato" panose="020F050202020403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AT" sz="1000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14:30 – 15:00: DALICC: Background, architecture and service stack – Giray Havur (Lead Developer)</a:t>
            </a:r>
          </a:p>
          <a:p>
            <a:pPr marL="285750" indent="-285750" algn="l">
              <a:buFontTx/>
              <a:buChar char="-"/>
            </a:pPr>
            <a:r>
              <a:rPr lang="de-AT" sz="1000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Services (high-level)</a:t>
            </a:r>
          </a:p>
          <a:p>
            <a:pPr marL="285750" indent="-285750" algn="l">
              <a:buFontTx/>
              <a:buChar char="-"/>
            </a:pPr>
            <a:r>
              <a:rPr lang="de-AT" sz="1000" dirty="0">
                <a:solidFill>
                  <a:srgbClr val="444444"/>
                </a:solidFill>
                <a:latin typeface="Lato" panose="020F0502020204030203" pitchFamily="34" charset="0"/>
              </a:rPr>
              <a:t>Architecture</a:t>
            </a:r>
            <a:endParaRPr lang="de-AT" sz="1000" b="0" i="0" dirty="0">
              <a:solidFill>
                <a:srgbClr val="444444"/>
              </a:solidFill>
              <a:effectLst/>
              <a:latin typeface="Lato" panose="020F0502020204030203" pitchFamily="34" charset="0"/>
            </a:endParaRPr>
          </a:p>
          <a:p>
            <a:pPr marL="285750" indent="-285750" algn="l">
              <a:buFontTx/>
              <a:buChar char="-"/>
            </a:pPr>
            <a:r>
              <a:rPr lang="de-AT" sz="1000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How we represent licenses: </a:t>
            </a:r>
            <a:r>
              <a:rPr lang="de-AT" sz="1000" dirty="0">
                <a:solidFill>
                  <a:srgbClr val="444444"/>
                </a:solidFill>
                <a:latin typeface="Lato" panose="020F0502020204030203" pitchFamily="34" charset="0"/>
              </a:rPr>
              <a:t>Deontic logic: permissions, prohibitions, duties: 1 example MIT license 1 statement -&gt; RDF statement – link to documentation &amp; vocabulary</a:t>
            </a:r>
          </a:p>
          <a:p>
            <a:pPr marL="285750" indent="-285750" algn="l">
              <a:buFontTx/>
              <a:buChar char="-"/>
            </a:pPr>
            <a:r>
              <a:rPr lang="de-AT" sz="1000" dirty="0">
                <a:solidFill>
                  <a:srgbClr val="444444"/>
                </a:solidFill>
                <a:latin typeface="Lato" panose="020F0502020204030203" pitchFamily="34" charset="0"/>
              </a:rPr>
              <a:t>Introduction of the license clearance as a reasoning task – talk about dependency graph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AT" sz="1000" b="0" i="0" dirty="0">
              <a:solidFill>
                <a:srgbClr val="444444"/>
              </a:solidFill>
              <a:effectLst/>
              <a:latin typeface="Lato" panose="020F050202020403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AT" sz="1000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15:00 – 15:30 – Big pause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AT" sz="1000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AT" sz="1000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15:30 – 16:15: DALICC: Get your hands dirty … –  Giray Havur (Lead Developer)  (Google collab)</a:t>
            </a:r>
          </a:p>
          <a:p>
            <a:pPr marL="285750" indent="-285750" algn="l">
              <a:buFontTx/>
              <a:buChar char="-"/>
            </a:pPr>
            <a:r>
              <a:rPr lang="de-AT" sz="1000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Part I: </a:t>
            </a:r>
            <a:r>
              <a:rPr lang="de-AT" sz="1000" dirty="0">
                <a:solidFill>
                  <a:srgbClr val="444444"/>
                </a:solidFill>
                <a:latin typeface="Lato" panose="020F0502020204030203" pitchFamily="34" charset="0"/>
              </a:rPr>
              <a:t>How to use DALICC.net</a:t>
            </a:r>
          </a:p>
          <a:p>
            <a:pPr marL="285750" lvl="4" indent="-285750">
              <a:buFontTx/>
              <a:buChar char="-"/>
            </a:pPr>
            <a:r>
              <a:rPr lang="de-AT" sz="1000" dirty="0">
                <a:solidFill>
                  <a:srgbClr val="444444"/>
                </a:solidFill>
                <a:latin typeface="Lato" panose="020F0502020204030203" pitchFamily="34" charset="0"/>
              </a:rPr>
              <a:t>-   License library, </a:t>
            </a:r>
            <a:r>
              <a:rPr lang="de-AT" sz="1000" b="1" dirty="0">
                <a:solidFill>
                  <a:srgbClr val="444444"/>
                </a:solidFill>
                <a:latin typeface="Lato" panose="020F0502020204030203" pitchFamily="34" charset="0"/>
              </a:rPr>
              <a:t>composer(?)</a:t>
            </a:r>
            <a:r>
              <a:rPr lang="de-AT" sz="1000" dirty="0">
                <a:solidFill>
                  <a:srgbClr val="444444"/>
                </a:solidFill>
                <a:latin typeface="Lato" panose="020F0502020204030203" pitchFamily="34" charset="0"/>
              </a:rPr>
              <a:t>, search, faceted search ... </a:t>
            </a:r>
          </a:p>
          <a:p>
            <a:pPr marL="285750" indent="-285750" algn="l">
              <a:buFontTx/>
              <a:buChar char="-"/>
            </a:pPr>
            <a:r>
              <a:rPr lang="de-AT" sz="1000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Part </a:t>
            </a:r>
            <a:r>
              <a:rPr lang="de-AT" sz="1000" dirty="0">
                <a:solidFill>
                  <a:srgbClr val="444444"/>
                </a:solidFill>
                <a:latin typeface="Lato" panose="020F0502020204030203" pitchFamily="34" charset="0"/>
              </a:rPr>
              <a:t>II: Use case for DALICC: License clearance for a software project via Python API</a:t>
            </a:r>
          </a:p>
          <a:p>
            <a:pPr marL="285750" indent="-285750" algn="l">
              <a:buFontTx/>
              <a:buChar char="-"/>
            </a:pPr>
            <a:r>
              <a:rPr lang="de-AT" sz="1000" dirty="0">
                <a:solidFill>
                  <a:srgbClr val="444444"/>
                </a:solidFill>
                <a:latin typeface="Lato" panose="020F0502020204030203" pitchFamily="34" charset="0"/>
              </a:rPr>
              <a:t>-   2.1 How to use the python API (will talk to DALICC REST API)</a:t>
            </a:r>
          </a:p>
          <a:p>
            <a:pPr marL="285750" indent="-285750" algn="l">
              <a:buFontTx/>
              <a:buChar char="-"/>
            </a:pPr>
            <a:r>
              <a:rPr lang="de-AT" sz="1000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-</a:t>
            </a:r>
            <a:r>
              <a:rPr lang="de-AT" sz="1000" dirty="0">
                <a:solidFill>
                  <a:srgbClr val="444444"/>
                </a:solidFill>
                <a:latin typeface="Lato" panose="020F0502020204030203" pitchFamily="34" charset="0"/>
              </a:rPr>
              <a:t>   2.2 Coding for license clearance for the git repository – my license (consistent over the dependency graph) checked against these licenses</a:t>
            </a:r>
          </a:p>
          <a:p>
            <a:pPr marL="285750" indent="-285750" algn="l">
              <a:buFontTx/>
              <a:buChar char="-"/>
            </a:pPr>
            <a:endParaRPr lang="de-AT" sz="1000" dirty="0">
              <a:solidFill>
                <a:srgbClr val="444444"/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000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16:15 – 16:30: DALICC technology roadmap and community activities – Tassilo Pellegrini (Founder &amp; Director of the DALICC Association)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AT" sz="1000" dirty="0">
                <a:solidFill>
                  <a:srgbClr val="444444"/>
                </a:solidFill>
                <a:latin typeface="Lato" panose="020F0502020204030203" pitchFamily="34" charset="0"/>
              </a:rPr>
              <a:t>    - Where DALICC stands: </a:t>
            </a:r>
            <a:r>
              <a:rPr lang="de-AT" sz="1000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F</a:t>
            </a:r>
            <a:r>
              <a:rPr lang="de-AT" sz="1000" dirty="0">
                <a:solidFill>
                  <a:srgbClr val="444444"/>
                </a:solidFill>
                <a:latin typeface="Lato" panose="020F0502020204030203" pitchFamily="34" charset="0"/>
              </a:rPr>
              <a:t>uture community endeavors/growth directions</a:t>
            </a:r>
          </a:p>
          <a:p>
            <a:pPr marL="285750" indent="-285750" algn="l">
              <a:buFontTx/>
              <a:buChar char="-"/>
            </a:pPr>
            <a:endParaRPr lang="de-AT" sz="1000" b="0" i="0" dirty="0">
              <a:solidFill>
                <a:srgbClr val="444444"/>
              </a:solidFill>
              <a:effectLst/>
              <a:latin typeface="Lato" panose="020F0502020204030203" pitchFamily="34" charset="0"/>
            </a:endParaRPr>
          </a:p>
          <a:p>
            <a:pPr marL="285750" indent="-285750" algn="l">
              <a:buFontTx/>
              <a:buChar char="-"/>
            </a:pPr>
            <a:r>
              <a:rPr lang="de-AT" sz="1000" b="0" i="0" dirty="0">
                <a:solidFill>
                  <a:srgbClr val="444444"/>
                </a:solidFill>
                <a:effectLst/>
                <a:latin typeface="Lato" panose="020F0502020204030203" pitchFamily="34" charset="0"/>
              </a:rPr>
              <a:t>16:30 – 17:00: Feedback</a:t>
            </a:r>
          </a:p>
          <a:p>
            <a:endParaRPr lang="de-AT" sz="1000" dirty="0"/>
          </a:p>
        </p:txBody>
      </p:sp>
      <p:sp>
        <p:nvSpPr>
          <p:cNvPr id="26" name="Google Shape;8;p1">
            <a:extLst>
              <a:ext uri="{FF2B5EF4-FFF2-40B4-BE49-F238E27FC236}">
                <a16:creationId xmlns:a16="http://schemas.microsoft.com/office/drawing/2014/main" id="{4DE7FF69-3AD0-5F67-AAC5-3BFAEDA7CD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2561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">
            <a:extLst>
              <a:ext uri="{FF2B5EF4-FFF2-40B4-BE49-F238E27FC236}">
                <a16:creationId xmlns:a16="http://schemas.microsoft.com/office/drawing/2014/main" id="{8BBA9C60-7435-4281-45B0-4E2F031498D7}"/>
              </a:ext>
            </a:extLst>
          </p:cNvPr>
          <p:cNvSpPr txBox="1"/>
          <p:nvPr/>
        </p:nvSpPr>
        <p:spPr>
          <a:xfrm>
            <a:off x="266700" y="828129"/>
            <a:ext cx="7461455" cy="3941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GB" sz="1200" b="0" i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Encoding the explicit and implicit semantic relationships between defined actions</a:t>
            </a:r>
          </a:p>
          <a:p>
            <a:pPr lvl="3">
              <a:lnSpc>
                <a:spcPct val="150000"/>
              </a:lnSpc>
            </a:pPr>
            <a:r>
              <a:rPr lang="en-GB" sz="1200" b="0" i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Courier New" panose="02070309020205020404" pitchFamily="49" charset="0"/>
              </a:rPr>
              <a:t>        1.</a:t>
            </a:r>
            <a:r>
              <a:rPr lang="en-US" sz="1100" b="1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lang="en-GB" sz="1100" i="1">
                <a:solidFill>
                  <a:schemeClr val="tx1"/>
                </a:solidFill>
                <a:latin typeface="Montserrat" panose="00000500000000000000" pitchFamily="2" charset="0"/>
              </a:rPr>
              <a:t>hierarchical relationships between action</a:t>
            </a: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-    </a:t>
            </a:r>
            <a:r>
              <a:rPr lang="en-GB" sz="110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odrl:includedIn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  <a:r>
              <a:rPr lang="en-US" sz="110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all Rules defined for β must also hold for α, but not necessarily vice versa.</a:t>
            </a:r>
            <a:endParaRPr lang="en-GB" sz="11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    -    e.g., </a:t>
            </a:r>
            <a:r>
              <a:rPr lang="en-GB" sz="1050" b="1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odrl:display</a:t>
            </a:r>
            <a:r>
              <a:rPr lang="en-GB" sz="1050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odrl:includedIn</a:t>
            </a:r>
            <a:r>
              <a:rPr lang="en-GB" sz="1050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1050" b="1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odrl:present</a:t>
            </a:r>
            <a:r>
              <a:rPr lang="en-GB" sz="1050" b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.</a:t>
            </a:r>
          </a:p>
          <a:p>
            <a:pPr lvl="3">
              <a:lnSpc>
                <a:spcPct val="150000"/>
              </a:lnSpc>
            </a:pPr>
            <a:endParaRPr lang="en-GB" sz="5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lvl="3">
              <a:lnSpc>
                <a:spcPct val="150000"/>
              </a:lnSpc>
            </a:pPr>
            <a:r>
              <a:rPr lang="en-GB" sz="1200" b="0" i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Courier New" panose="02070309020205020404" pitchFamily="49" charset="0"/>
              </a:rPr>
              <a:t>        </a:t>
            </a:r>
            <a:r>
              <a:rPr lang="en-US" sz="1100" b="0" i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Courier New" panose="02070309020205020404" pitchFamily="49" charset="0"/>
              </a:rPr>
              <a:t>2.</a:t>
            </a:r>
            <a:r>
              <a:rPr lang="en-US" sz="1100" b="1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lang="en-GB" sz="1100" i="1">
                <a:solidFill>
                  <a:schemeClr val="tx1"/>
                </a:solidFill>
                <a:latin typeface="Montserrat" panose="00000500000000000000" pitchFamily="2" charset="0"/>
                <a:cs typeface="Courier New" panose="02070309020205020404" pitchFamily="49" charset="0"/>
              </a:rPr>
              <a:t>implications derived from a specific action </a:t>
            </a: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-    </a:t>
            </a:r>
            <a:r>
              <a:rPr lang="en-GB" sz="110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odrl:implies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  <a:r>
              <a:rPr lang="en-US" sz="110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 Prohibition of β conflicts a Permission of α, but not necessarily vice versa.</a:t>
            </a:r>
            <a:endParaRPr lang="en-GB" sz="11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    -    </a:t>
            </a: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  <a:cs typeface="Courier New" panose="02070309020205020404" pitchFamily="49" charset="0"/>
              </a:rPr>
              <a:t>e.g., </a:t>
            </a:r>
            <a:r>
              <a:rPr lang="en-GB" sz="1050" b="1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cc:Attribution</a:t>
            </a:r>
            <a:r>
              <a:rPr lang="en-GB" sz="1050" b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odrl:implies</a:t>
            </a:r>
            <a:r>
              <a:rPr lang="en-GB" sz="1050" b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1050" b="1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cc:Notice</a:t>
            </a:r>
            <a:r>
              <a:rPr lang="en-GB" sz="1050" b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.</a:t>
            </a:r>
            <a:endParaRPr lang="en-GB" sz="1050" u="sng">
              <a:solidFill>
                <a:schemeClr val="tx1"/>
              </a:solidFill>
              <a:latin typeface="Montserrat" panose="00000500000000000000" pitchFamily="2" charset="0"/>
              <a:cs typeface="Courier New" panose="02070309020205020404" pitchFamily="49" charset="0"/>
            </a:endParaRPr>
          </a:p>
          <a:p>
            <a:pPr lvl="3">
              <a:lnSpc>
                <a:spcPct val="150000"/>
              </a:lnSpc>
            </a:pPr>
            <a:endParaRPr lang="en-GB" sz="500">
              <a:solidFill>
                <a:schemeClr val="tx1"/>
              </a:solidFill>
              <a:latin typeface="Montserrat" panose="00000500000000000000" pitchFamily="2" charset="0"/>
              <a:cs typeface="Courier New" panose="02070309020205020404" pitchFamily="49" charset="0"/>
            </a:endParaRPr>
          </a:p>
          <a:p>
            <a:pPr lvl="3">
              <a:lnSpc>
                <a:spcPct val="150000"/>
              </a:lnSpc>
            </a:pPr>
            <a:r>
              <a:rPr lang="en-GB" sz="1100" b="1" i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Courier New" panose="02070309020205020404" pitchFamily="49" charset="0"/>
              </a:rPr>
              <a:t>        </a:t>
            </a:r>
            <a:r>
              <a:rPr lang="en-US" sz="1100">
                <a:solidFill>
                  <a:schemeClr val="tx1"/>
                </a:solidFill>
                <a:latin typeface="Montserrat" panose="00000500000000000000" pitchFamily="2" charset="0"/>
                <a:cs typeface="Courier New" panose="02070309020205020404" pitchFamily="49" charset="0"/>
              </a:rPr>
              <a:t>3.</a:t>
            </a:r>
            <a:r>
              <a:rPr lang="en-US" sz="1100" b="1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lang="en-GB" sz="1100" i="1">
                <a:solidFill>
                  <a:schemeClr val="tx1"/>
                </a:solidFill>
                <a:latin typeface="Montserrat" panose="00000500000000000000" pitchFamily="2" charset="0"/>
                <a:cs typeface="Courier New" panose="02070309020205020404" pitchFamily="49" charset="0"/>
              </a:rPr>
              <a:t>equalities</a:t>
            </a: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  <a:cs typeface="Courier New" panose="02070309020205020404" pitchFamily="49" charset="0"/>
              </a:rPr>
              <a:t> </a:t>
            </a: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-    </a:t>
            </a:r>
            <a:r>
              <a:rPr lang="en-GB" sz="110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owl:sameAs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  <a:r>
              <a:rPr lang="en-US" sz="110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all Rules defined for β must also hold for α, and vice versa.</a:t>
            </a:r>
            <a:endParaRPr lang="en-GB" sz="11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    -    </a:t>
            </a: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  <a:cs typeface="Courier New" panose="02070309020205020404" pitchFamily="49" charset="0"/>
              </a:rPr>
              <a:t>e.g., </a:t>
            </a:r>
            <a:r>
              <a:rPr lang="en-GB" sz="1050" b="1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odrl:copy</a:t>
            </a:r>
            <a:r>
              <a:rPr lang="en-GB" sz="1050" b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owl:sameAs</a:t>
            </a:r>
            <a:r>
              <a:rPr lang="en-GB" sz="1050" b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1050" b="1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odrl:reproduce</a:t>
            </a:r>
            <a:r>
              <a:rPr lang="en-GB" sz="1050" b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.</a:t>
            </a:r>
            <a:endParaRPr lang="en-GB" sz="1100">
              <a:solidFill>
                <a:schemeClr val="tx1"/>
              </a:solidFill>
              <a:latin typeface="Montserrat" panose="00000500000000000000" pitchFamily="2" charset="0"/>
              <a:cs typeface="Courier New" panose="02070309020205020404" pitchFamily="49" charset="0"/>
            </a:endParaRPr>
          </a:p>
          <a:p>
            <a:pPr lvl="3">
              <a:lnSpc>
                <a:spcPct val="150000"/>
              </a:lnSpc>
            </a:pPr>
            <a:endParaRPr lang="en-GB" sz="500" b="1">
              <a:solidFill>
                <a:schemeClr val="tx1"/>
              </a:solidFill>
              <a:latin typeface="Montserrat" panose="00000500000000000000" pitchFamily="2" charset="0"/>
              <a:cs typeface="Courier New" panose="02070309020205020404" pitchFamily="49" charset="0"/>
            </a:endParaRPr>
          </a:p>
          <a:p>
            <a:pPr lvl="3">
              <a:lnSpc>
                <a:spcPct val="150000"/>
              </a:lnSpc>
            </a:pPr>
            <a:r>
              <a:rPr lang="en-GB" sz="1100" b="1" i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Courier New" panose="02070309020205020404" pitchFamily="49" charset="0"/>
              </a:rPr>
              <a:t>        </a:t>
            </a:r>
            <a:r>
              <a:rPr lang="en-US" sz="1100" i="0">
                <a:solidFill>
                  <a:schemeClr val="tx1"/>
                </a:solidFill>
                <a:effectLst/>
                <a:latin typeface="Montserrat" panose="00000500000000000000" pitchFamily="2" charset="0"/>
                <a:cs typeface="Courier New" panose="02070309020205020404" pitchFamily="49" charset="0"/>
              </a:rPr>
              <a:t>4.</a:t>
            </a:r>
            <a:r>
              <a:rPr lang="en-US" sz="1100" b="1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lang="en-GB" sz="1100" i="1">
                <a:solidFill>
                  <a:schemeClr val="tx1"/>
                </a:solidFill>
                <a:latin typeface="Montserrat" panose="00000500000000000000" pitchFamily="2" charset="0"/>
                <a:cs typeface="Courier New" panose="02070309020205020404" pitchFamily="49" charset="0"/>
              </a:rPr>
              <a:t>contradictions between specific actions </a:t>
            </a: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-    </a:t>
            </a:r>
            <a:r>
              <a:rPr lang="en-GB" sz="105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dalicc:contradicts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05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</a:t>
            </a:r>
            <a:r>
              <a:rPr lang="en-GB" sz="105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  <a:r>
              <a:rPr lang="en-US" sz="110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GB" sz="11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 Permission of β conflicts a Permission of α, and vice versa.</a:t>
            </a:r>
            <a:endParaRPr lang="en-GB" sz="11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</a:rPr>
              <a:t>                  -    </a:t>
            </a: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  <a:cs typeface="Courier New" panose="02070309020205020404" pitchFamily="49" charset="0"/>
              </a:rPr>
              <a:t>e.g., </a:t>
            </a:r>
            <a:r>
              <a:rPr lang="en-GB" sz="1050" b="1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cc:ShareAlike</a:t>
            </a:r>
            <a:r>
              <a:rPr lang="en-GB" sz="1050" b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105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dalicc:contradicts</a:t>
            </a:r>
            <a:r>
              <a:rPr lang="en-GB" sz="1050" b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1050" b="1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dalicc:addStatement</a:t>
            </a:r>
            <a:r>
              <a:rPr lang="en-GB" sz="1050" b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.</a:t>
            </a:r>
            <a:endParaRPr lang="en-GB" sz="1100" u="sng">
              <a:solidFill>
                <a:schemeClr val="tx1"/>
              </a:solidFill>
              <a:latin typeface="Montserrat" panose="00000500000000000000" pitchFamily="2" charset="0"/>
              <a:cs typeface="Courier New" panose="02070309020205020404" pitchFamily="49" charset="0"/>
            </a:endParaRPr>
          </a:p>
          <a:p>
            <a:pPr lvl="3">
              <a:lnSpc>
                <a:spcPct val="150000"/>
              </a:lnSpc>
            </a:pPr>
            <a:r>
              <a:rPr lang="en-GB" sz="1100">
                <a:solidFill>
                  <a:schemeClr val="tx1"/>
                </a:solidFill>
                <a:latin typeface="Montserrat" panose="00000500000000000000" pitchFamily="2" charset="0"/>
                <a:cs typeface="Courier New" panose="02070309020205020404" pitchFamily="49" charset="0"/>
              </a:rPr>
              <a:t>	</a:t>
            </a:r>
          </a:p>
        </p:txBody>
      </p:sp>
      <p:sp>
        <p:nvSpPr>
          <p:cNvPr id="12" name="Google Shape;61;p14">
            <a:extLst>
              <a:ext uri="{FF2B5EF4-FFF2-40B4-BE49-F238E27FC236}">
                <a16:creationId xmlns:a16="http://schemas.microsoft.com/office/drawing/2014/main" id="{3C280D15-7994-7CBE-1920-F7DF694063B9}"/>
              </a:ext>
            </a:extLst>
          </p:cNvPr>
          <p:cNvSpPr txBox="1">
            <a:spLocks/>
          </p:cNvSpPr>
          <p:nvPr/>
        </p:nvSpPr>
        <p:spPr>
          <a:xfrm>
            <a:off x="216450" y="-619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Data Model</a:t>
            </a:r>
          </a:p>
          <a:p>
            <a:pPr algn="l"/>
            <a:r>
              <a:rPr lang="de-AT" sz="1600" b="1">
                <a:latin typeface="Montserrat" panose="00000500000000000000" pitchFamily="2" charset="0"/>
              </a:rPr>
              <a:t>Dependency Graph</a:t>
            </a:r>
            <a:endParaRPr lang="de-AT" sz="2000" b="1">
              <a:latin typeface="Montserrat" panose="00000500000000000000" pitchFamily="2" charset="0"/>
            </a:endParaRPr>
          </a:p>
        </p:txBody>
      </p:sp>
      <p:sp>
        <p:nvSpPr>
          <p:cNvPr id="13" name="Google Shape;8;p1">
            <a:extLst>
              <a:ext uri="{FF2B5EF4-FFF2-40B4-BE49-F238E27FC236}">
                <a16:creationId xmlns:a16="http://schemas.microsoft.com/office/drawing/2014/main" id="{C6B61BAA-AA26-44F5-5080-B2614DCA6C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134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val 107">
            <a:extLst>
              <a:ext uri="{FF2B5EF4-FFF2-40B4-BE49-F238E27FC236}">
                <a16:creationId xmlns:a16="http://schemas.microsoft.com/office/drawing/2014/main" id="{62D9832A-14C0-8681-ED65-433AD649F706}"/>
              </a:ext>
            </a:extLst>
          </p:cNvPr>
          <p:cNvSpPr/>
          <p:nvPr/>
        </p:nvSpPr>
        <p:spPr>
          <a:xfrm>
            <a:off x="4508699" y="2132456"/>
            <a:ext cx="1398961" cy="1398961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8C2A3F77-0129-F292-1BB4-60C993B7BB8B}"/>
              </a:ext>
            </a:extLst>
          </p:cNvPr>
          <p:cNvSpPr txBox="1">
            <a:spLocks/>
          </p:cNvSpPr>
          <p:nvPr/>
        </p:nvSpPr>
        <p:spPr>
          <a:xfrm>
            <a:off x="216450" y="-1037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 dirty="0">
                <a:latin typeface="Montserrat" panose="00000500000000000000" pitchFamily="2" charset="0"/>
              </a:rPr>
              <a:t>Reasoning Tasks</a:t>
            </a:r>
          </a:p>
          <a:p>
            <a:pPr algn="l"/>
            <a:r>
              <a:rPr lang="de-AT" sz="1600" b="1" dirty="0">
                <a:latin typeface="Montserrat" panose="00000500000000000000" pitchFamily="2" charset="0"/>
              </a:rPr>
              <a:t>Overview</a:t>
            </a:r>
          </a:p>
        </p:txBody>
      </p: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B3E14CFA-39AF-543E-EF34-A36F5C1B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94" y="1516910"/>
            <a:ext cx="572700" cy="572700"/>
          </a:xfrm>
          <a:prstGeom prst="rect">
            <a:avLst/>
          </a:prstGeom>
        </p:spPr>
      </p:pic>
      <p:pic>
        <p:nvPicPr>
          <p:cNvPr id="38" name="Picture 37" descr="Shape&#10;&#10;Description automatically generated with low confidence">
            <a:extLst>
              <a:ext uri="{FF2B5EF4-FFF2-40B4-BE49-F238E27FC236}">
                <a16:creationId xmlns:a16="http://schemas.microsoft.com/office/drawing/2014/main" id="{97BE9C4B-C79F-C41A-D016-B65ED93D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11" y="3787616"/>
            <a:ext cx="463275" cy="463275"/>
          </a:xfrm>
          <a:prstGeom prst="rect">
            <a:avLst/>
          </a:prstGeom>
        </p:spPr>
      </p:pic>
      <p:pic>
        <p:nvPicPr>
          <p:cNvPr id="40" name="Picture 39" descr="Shape&#10;&#10;Description automatically generated with low confidence">
            <a:extLst>
              <a:ext uri="{FF2B5EF4-FFF2-40B4-BE49-F238E27FC236}">
                <a16:creationId xmlns:a16="http://schemas.microsoft.com/office/drawing/2014/main" id="{4C571AE7-9CF7-7CB4-B3FF-2DC20644B6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10879" y="3171414"/>
            <a:ext cx="463275" cy="463275"/>
          </a:xfrm>
          <a:prstGeom prst="rect">
            <a:avLst/>
          </a:prstGeom>
        </p:spPr>
      </p:pic>
      <p:pic>
        <p:nvPicPr>
          <p:cNvPr id="42" name="Picture 41" descr="Shape&#10;&#10;Description automatically generated with low confidence">
            <a:extLst>
              <a:ext uri="{FF2B5EF4-FFF2-40B4-BE49-F238E27FC236}">
                <a16:creationId xmlns:a16="http://schemas.microsoft.com/office/drawing/2014/main" id="{718FC109-E60C-031F-0E43-9202CDF65D5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42717" y="3171414"/>
            <a:ext cx="463275" cy="463275"/>
          </a:xfrm>
          <a:prstGeom prst="rect">
            <a:avLst/>
          </a:prstGeom>
        </p:spPr>
      </p:pic>
      <p:pic>
        <p:nvPicPr>
          <p:cNvPr id="44" name="Picture 43" descr="Shape&#10;&#10;Description automatically generated with low confidence">
            <a:extLst>
              <a:ext uri="{FF2B5EF4-FFF2-40B4-BE49-F238E27FC236}">
                <a16:creationId xmlns:a16="http://schemas.microsoft.com/office/drawing/2014/main" id="{01A77F88-9A73-657D-E696-A011AEED9C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79442" y="4250891"/>
            <a:ext cx="463275" cy="463275"/>
          </a:xfrm>
          <a:prstGeom prst="rect">
            <a:avLst/>
          </a:prstGeom>
        </p:spPr>
      </p:pic>
      <p:pic>
        <p:nvPicPr>
          <p:cNvPr id="46" name="Picture 45" descr="Shape&#10;&#10;Description automatically generated with low confidence">
            <a:extLst>
              <a:ext uri="{FF2B5EF4-FFF2-40B4-BE49-F238E27FC236}">
                <a16:creationId xmlns:a16="http://schemas.microsoft.com/office/drawing/2014/main" id="{2E8F3ADB-3124-17A6-BECD-A14A6DF2BE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93394" y="3926579"/>
            <a:ext cx="463275" cy="46327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3B20F93-D6C6-7CF2-8334-0EE0DCCF11A8}"/>
              </a:ext>
            </a:extLst>
          </p:cNvPr>
          <p:cNvSpPr txBox="1"/>
          <p:nvPr/>
        </p:nvSpPr>
        <p:spPr>
          <a:xfrm rot="16200000">
            <a:off x="-189751" y="1540786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Montserrat" panose="00000500000000000000" pitchFamily="2" charset="0"/>
              </a:rPr>
              <a:t>CONSISTENCY</a:t>
            </a:r>
          </a:p>
          <a:p>
            <a:pPr algn="ctr"/>
            <a:r>
              <a:rPr lang="en-US" sz="1200" b="1" dirty="0">
                <a:latin typeface="Montserrat" panose="00000500000000000000" pitchFamily="2" charset="0"/>
              </a:rPr>
              <a:t>CHECK</a:t>
            </a:r>
            <a:endParaRPr lang="LID4096" sz="1200" b="1" dirty="0">
              <a:latin typeface="Montserrat" panose="000005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1CF5D2-664F-197B-B546-0E283AFBA849}"/>
              </a:ext>
            </a:extLst>
          </p:cNvPr>
          <p:cNvSpPr txBox="1"/>
          <p:nvPr/>
        </p:nvSpPr>
        <p:spPr>
          <a:xfrm rot="16200000">
            <a:off x="-214743" y="3626496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Montserrat" panose="00000500000000000000" pitchFamily="2" charset="0"/>
              </a:rPr>
              <a:t>COMPATIBILITY</a:t>
            </a:r>
          </a:p>
          <a:p>
            <a:pPr algn="ctr"/>
            <a:r>
              <a:rPr lang="en-US" sz="1200" b="1" dirty="0">
                <a:latin typeface="Montserrat" panose="00000500000000000000" pitchFamily="2" charset="0"/>
              </a:rPr>
              <a:t>CHECK</a:t>
            </a:r>
            <a:endParaRPr lang="LID4096" sz="1200" b="1" dirty="0">
              <a:latin typeface="Montserrat" panose="00000500000000000000" pitchFamily="2" charset="0"/>
            </a:endParaRPr>
          </a:p>
        </p:txBody>
      </p:sp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1128D7D6-A035-9855-EE98-9EDFDA5F8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454151">
            <a:off x="4902928" y="2337895"/>
            <a:ext cx="609557" cy="62922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9D6A2236-7A62-6229-39CA-20F47489476A}"/>
              </a:ext>
            </a:extLst>
          </p:cNvPr>
          <p:cNvGrpSpPr/>
          <p:nvPr/>
        </p:nvGrpSpPr>
        <p:grpSpPr>
          <a:xfrm>
            <a:off x="6583942" y="1410240"/>
            <a:ext cx="881972" cy="1078897"/>
            <a:chOff x="6584649" y="1212464"/>
            <a:chExt cx="881972" cy="107889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42678E9-0797-264B-61B6-FC8B3BB9DAB2}"/>
                </a:ext>
              </a:extLst>
            </p:cNvPr>
            <p:cNvSpPr/>
            <p:nvPr/>
          </p:nvSpPr>
          <p:spPr>
            <a:xfrm>
              <a:off x="6642224" y="1212464"/>
              <a:ext cx="766822" cy="77312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pic>
          <p:nvPicPr>
            <p:cNvPr id="57" name="Graphic 56" descr="Gears with solid fill">
              <a:extLst>
                <a:ext uri="{FF2B5EF4-FFF2-40B4-BE49-F238E27FC236}">
                  <a16:creationId xmlns:a16="http://schemas.microsoft.com/office/drawing/2014/main" id="{2C9CE9D5-666A-260A-6729-E64A4D0DB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70905">
              <a:off x="6731452" y="1320947"/>
              <a:ext cx="592704" cy="59270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9ABE612-19F0-3CE3-C5B5-D592C042E5C1}"/>
                </a:ext>
              </a:extLst>
            </p:cNvPr>
            <p:cNvSpPr txBox="1"/>
            <p:nvPr/>
          </p:nvSpPr>
          <p:spPr>
            <a:xfrm>
              <a:off x="6584649" y="2029751"/>
              <a:ext cx="8819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latin typeface="Montserrat" panose="00000500000000000000" pitchFamily="2" charset="0"/>
                </a:rPr>
                <a:t>Reasoner</a:t>
              </a:r>
              <a:endParaRPr lang="LID4096" sz="1100" b="1" dirty="0">
                <a:latin typeface="Montserrat" panose="00000500000000000000" pitchFamily="2" charset="0"/>
              </a:endParaRPr>
            </a:p>
          </p:txBody>
        </p:sp>
      </p:grpSp>
      <p:sp>
        <p:nvSpPr>
          <p:cNvPr id="61" name="Scroll: Vertical 60">
            <a:extLst>
              <a:ext uri="{FF2B5EF4-FFF2-40B4-BE49-F238E27FC236}">
                <a16:creationId xmlns:a16="http://schemas.microsoft.com/office/drawing/2014/main" id="{C97EE260-259B-DE25-054B-309BD9FA50F0}"/>
              </a:ext>
            </a:extLst>
          </p:cNvPr>
          <p:cNvSpPr/>
          <p:nvPr/>
        </p:nvSpPr>
        <p:spPr>
          <a:xfrm>
            <a:off x="5643514" y="842216"/>
            <a:ext cx="389041" cy="411013"/>
          </a:xfrm>
          <a:prstGeom prst="verticalScroll">
            <a:avLst/>
          </a:prstGeom>
          <a:solidFill>
            <a:srgbClr val="DCE3E8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B019DF7-1948-E7D8-8EE2-D95DC4516281}"/>
              </a:ext>
            </a:extLst>
          </p:cNvPr>
          <p:cNvCxnSpPr>
            <a:cxnSpLocks/>
            <a:stCxn id="34" idx="3"/>
            <a:endCxn id="58" idx="1"/>
          </p:cNvCxnSpPr>
          <p:nvPr/>
        </p:nvCxnSpPr>
        <p:spPr>
          <a:xfrm flipV="1">
            <a:off x="2093394" y="1796803"/>
            <a:ext cx="4548123" cy="6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2BA07B3-5C94-E311-E2B8-C72B6758ED38}"/>
              </a:ext>
            </a:extLst>
          </p:cNvPr>
          <p:cNvGrpSpPr/>
          <p:nvPr/>
        </p:nvGrpSpPr>
        <p:grpSpPr>
          <a:xfrm>
            <a:off x="6591356" y="3461603"/>
            <a:ext cx="881972" cy="1078897"/>
            <a:chOff x="6584649" y="1212464"/>
            <a:chExt cx="881972" cy="107889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8F4A390-CDA7-39EC-B3D1-EF759B637265}"/>
                </a:ext>
              </a:extLst>
            </p:cNvPr>
            <p:cNvSpPr/>
            <p:nvPr/>
          </p:nvSpPr>
          <p:spPr>
            <a:xfrm>
              <a:off x="6642224" y="1212464"/>
              <a:ext cx="766822" cy="77312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pic>
          <p:nvPicPr>
            <p:cNvPr id="68" name="Graphic 67" descr="Gears with solid fill">
              <a:extLst>
                <a:ext uri="{FF2B5EF4-FFF2-40B4-BE49-F238E27FC236}">
                  <a16:creationId xmlns:a16="http://schemas.microsoft.com/office/drawing/2014/main" id="{ECDE4F37-554A-68C6-F09A-AE2C543FE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70905">
              <a:off x="6731452" y="1320947"/>
              <a:ext cx="592704" cy="592704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DE2BBF2-7144-3C80-07C0-600557EC0836}"/>
                </a:ext>
              </a:extLst>
            </p:cNvPr>
            <p:cNvSpPr txBox="1"/>
            <p:nvPr/>
          </p:nvSpPr>
          <p:spPr>
            <a:xfrm>
              <a:off x="6584649" y="2029751"/>
              <a:ext cx="8819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latin typeface="Montserrat" panose="00000500000000000000" pitchFamily="2" charset="0"/>
                </a:rPr>
                <a:t>Reasoner</a:t>
              </a:r>
              <a:endParaRPr lang="LID4096" sz="1100" b="1" dirty="0">
                <a:latin typeface="Montserrat" panose="00000500000000000000" pitchFamily="2" charset="0"/>
              </a:endParaRP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F6267AD-3A8A-2F92-4432-6F5754B06F4D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2590800" y="3848166"/>
            <a:ext cx="4058131" cy="25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4EF6EC9-0444-BCC1-1CE6-20A9C3695380}"/>
              </a:ext>
            </a:extLst>
          </p:cNvPr>
          <p:cNvSpPr txBox="1"/>
          <p:nvPr/>
        </p:nvSpPr>
        <p:spPr>
          <a:xfrm>
            <a:off x="5188657" y="1230914"/>
            <a:ext cx="1298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Montserrat" panose="00000500000000000000" pitchFamily="2" charset="0"/>
              </a:rPr>
              <a:t>Consistency</a:t>
            </a:r>
          </a:p>
          <a:p>
            <a:pPr algn="ctr"/>
            <a:r>
              <a:rPr lang="en-US" sz="1100" dirty="0">
                <a:latin typeface="Montserrat" panose="00000500000000000000" pitchFamily="2" charset="0"/>
              </a:rPr>
              <a:t>Check Program</a:t>
            </a:r>
            <a:endParaRPr lang="LID4096" sz="1100" dirty="0">
              <a:latin typeface="Montserrat" panose="00000500000000000000" pitchFamily="2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86AC11E-1E50-A194-DF4A-46AC1ED943ED}"/>
              </a:ext>
            </a:extLst>
          </p:cNvPr>
          <p:cNvCxnSpPr>
            <a:cxnSpLocks/>
          </p:cNvCxnSpPr>
          <p:nvPr/>
        </p:nvCxnSpPr>
        <p:spPr>
          <a:xfrm>
            <a:off x="6124575" y="1133475"/>
            <a:ext cx="491762" cy="447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Scroll: Vertical 81">
            <a:extLst>
              <a:ext uri="{FF2B5EF4-FFF2-40B4-BE49-F238E27FC236}">
                <a16:creationId xmlns:a16="http://schemas.microsoft.com/office/drawing/2014/main" id="{3905E7D3-3564-6C3D-D092-62DA72CB8F24}"/>
              </a:ext>
            </a:extLst>
          </p:cNvPr>
          <p:cNvSpPr/>
          <p:nvPr/>
        </p:nvSpPr>
        <p:spPr>
          <a:xfrm>
            <a:off x="5643514" y="4158216"/>
            <a:ext cx="389041" cy="411013"/>
          </a:xfrm>
          <a:prstGeom prst="verticalScroll">
            <a:avLst/>
          </a:prstGeom>
          <a:solidFill>
            <a:srgbClr val="A3A0B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56BD731-01C3-617A-9216-AE973449087C}"/>
              </a:ext>
            </a:extLst>
          </p:cNvPr>
          <p:cNvSpPr txBox="1"/>
          <p:nvPr/>
        </p:nvSpPr>
        <p:spPr>
          <a:xfrm>
            <a:off x="5188657" y="4546914"/>
            <a:ext cx="1298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Montserrat" panose="00000500000000000000" pitchFamily="2" charset="0"/>
              </a:rPr>
              <a:t>Compatibility</a:t>
            </a:r>
          </a:p>
          <a:p>
            <a:pPr algn="ctr"/>
            <a:r>
              <a:rPr lang="en-US" sz="1100" dirty="0">
                <a:latin typeface="Montserrat" panose="00000500000000000000" pitchFamily="2" charset="0"/>
              </a:rPr>
              <a:t>Check Program</a:t>
            </a:r>
            <a:endParaRPr lang="LID4096" sz="1100" dirty="0">
              <a:latin typeface="Montserrat" panose="00000500000000000000" pitchFamily="2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8C40A2D-5F8E-F0D7-7835-4B1099C83982}"/>
              </a:ext>
            </a:extLst>
          </p:cNvPr>
          <p:cNvCxnSpPr>
            <a:cxnSpLocks/>
          </p:cNvCxnSpPr>
          <p:nvPr/>
        </p:nvCxnSpPr>
        <p:spPr>
          <a:xfrm flipV="1">
            <a:off x="6087528" y="4052500"/>
            <a:ext cx="521835" cy="40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315AFF6-11F5-4C2D-8F50-0B79E89145BC}"/>
              </a:ext>
            </a:extLst>
          </p:cNvPr>
          <p:cNvCxnSpPr>
            <a:cxnSpLocks/>
            <a:stCxn id="58" idx="3"/>
            <a:endCxn id="95" idx="1"/>
          </p:cNvCxnSpPr>
          <p:nvPr/>
        </p:nvCxnSpPr>
        <p:spPr>
          <a:xfrm>
            <a:off x="7408339" y="1796803"/>
            <a:ext cx="198778" cy="1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0E9625F-6B8A-3238-48C2-1D0E05FA81C3}"/>
              </a:ext>
            </a:extLst>
          </p:cNvPr>
          <p:cNvCxnSpPr>
            <a:cxnSpLocks/>
            <a:stCxn id="67" idx="3"/>
            <a:endCxn id="104" idx="1"/>
          </p:cNvCxnSpPr>
          <p:nvPr/>
        </p:nvCxnSpPr>
        <p:spPr>
          <a:xfrm flipV="1">
            <a:off x="7415753" y="3847996"/>
            <a:ext cx="191364" cy="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8A5596C-887B-EF97-F346-4620386C8ACE}"/>
              </a:ext>
            </a:extLst>
          </p:cNvPr>
          <p:cNvSpPr txBox="1"/>
          <p:nvPr/>
        </p:nvSpPr>
        <p:spPr>
          <a:xfrm>
            <a:off x="7607117" y="1598453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Yes / No</a:t>
            </a:r>
          </a:p>
          <a:p>
            <a:pPr algn="ctr"/>
            <a:r>
              <a:rPr lang="en-US" sz="1000" b="1" dirty="0">
                <a:latin typeface="Montserrat" panose="00000500000000000000" pitchFamily="2" charset="0"/>
              </a:rPr>
              <a:t>(with explanations)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199C519-4878-32F0-C668-C1EB7B5EFC87}"/>
              </a:ext>
            </a:extLst>
          </p:cNvPr>
          <p:cNvSpPr txBox="1"/>
          <p:nvPr/>
        </p:nvSpPr>
        <p:spPr>
          <a:xfrm>
            <a:off x="7607117" y="3647941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latin typeface="Montserrat" panose="00000500000000000000" pitchFamily="2" charset="0"/>
              </a:rPr>
              <a:t>Yes / No</a:t>
            </a:r>
          </a:p>
          <a:p>
            <a:pPr algn="ctr"/>
            <a:r>
              <a:rPr lang="en-US" sz="1000" b="1" dirty="0">
                <a:latin typeface="Montserrat" panose="00000500000000000000" pitchFamily="2" charset="0"/>
              </a:rPr>
              <a:t>(with explanations)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0FA170A-8D53-7B85-044D-0318AA5F6E63}"/>
              </a:ext>
            </a:extLst>
          </p:cNvPr>
          <p:cNvSpPr txBox="1"/>
          <p:nvPr/>
        </p:nvSpPr>
        <p:spPr>
          <a:xfrm>
            <a:off x="4601992" y="3002722"/>
            <a:ext cx="12314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latin typeface="Montserrat" panose="00000500000000000000" pitchFamily="2" charset="0"/>
              </a:rPr>
              <a:t>DEPENDENCY</a:t>
            </a:r>
          </a:p>
          <a:p>
            <a:pPr algn="ctr"/>
            <a:r>
              <a:rPr lang="en-US" sz="1100" b="1" dirty="0">
                <a:latin typeface="Montserrat" panose="00000500000000000000" pitchFamily="2" charset="0"/>
              </a:rPr>
              <a:t>GRAPH</a:t>
            </a:r>
            <a:endParaRPr lang="LID4096" sz="1100" b="1" dirty="0">
              <a:latin typeface="Montserrat" panose="00000500000000000000" pitchFamily="2" charset="0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786656D-8E92-1EEC-471D-9867E63A9353}"/>
              </a:ext>
            </a:extLst>
          </p:cNvPr>
          <p:cNvCxnSpPr>
            <a:cxnSpLocks/>
            <a:stCxn id="108" idx="6"/>
          </p:cNvCxnSpPr>
          <p:nvPr/>
        </p:nvCxnSpPr>
        <p:spPr>
          <a:xfrm flipV="1">
            <a:off x="5907660" y="2151758"/>
            <a:ext cx="579750" cy="680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0E8BDCD-D062-7DFA-8FC0-EC8C7E6CE637}"/>
              </a:ext>
            </a:extLst>
          </p:cNvPr>
          <p:cNvCxnSpPr>
            <a:cxnSpLocks/>
            <a:stCxn id="108" idx="6"/>
          </p:cNvCxnSpPr>
          <p:nvPr/>
        </p:nvCxnSpPr>
        <p:spPr>
          <a:xfrm>
            <a:off x="5907660" y="2831937"/>
            <a:ext cx="579750" cy="637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ABD17EE1-1572-0E78-F666-235BABF1C4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7789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DF33EE-0964-2D79-F864-680EC9E5161B}"/>
              </a:ext>
            </a:extLst>
          </p:cNvPr>
          <p:cNvGrpSpPr/>
          <p:nvPr/>
        </p:nvGrpSpPr>
        <p:grpSpPr>
          <a:xfrm>
            <a:off x="1565429" y="3747900"/>
            <a:ext cx="922456" cy="922457"/>
            <a:chOff x="1272104" y="3481196"/>
            <a:chExt cx="1398961" cy="1398961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2D9832A-14C0-8681-ED65-433AD649F706}"/>
                </a:ext>
              </a:extLst>
            </p:cNvPr>
            <p:cNvSpPr/>
            <p:nvPr/>
          </p:nvSpPr>
          <p:spPr>
            <a:xfrm>
              <a:off x="1272104" y="3481196"/>
              <a:ext cx="1398961" cy="1398961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LID4096" sz="800"/>
            </a:p>
          </p:txBody>
        </p:sp>
        <p:pic>
          <p:nvPicPr>
            <p:cNvPr id="55" name="Picture 54" descr="Icon&#10;&#10;Description automatically generated">
              <a:extLst>
                <a:ext uri="{FF2B5EF4-FFF2-40B4-BE49-F238E27FC236}">
                  <a16:creationId xmlns:a16="http://schemas.microsoft.com/office/drawing/2014/main" id="{1128D7D6-A035-9855-EE98-9EDFDA5F8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454151">
              <a:off x="1666333" y="3686635"/>
              <a:ext cx="609557" cy="629220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0FA170A-8D53-7B85-044D-0318AA5F6E63}"/>
                </a:ext>
              </a:extLst>
            </p:cNvPr>
            <p:cNvSpPr txBox="1"/>
            <p:nvPr/>
          </p:nvSpPr>
          <p:spPr>
            <a:xfrm>
              <a:off x="1365397" y="4351463"/>
              <a:ext cx="1231426" cy="420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>
                  <a:latin typeface="Montserrat" panose="00000500000000000000" pitchFamily="2" charset="0"/>
                </a:rPr>
                <a:t>DEPENDENCY</a:t>
              </a:r>
            </a:p>
            <a:p>
              <a:pPr algn="ctr"/>
              <a:r>
                <a:rPr lang="en-US" sz="600" b="1">
                  <a:latin typeface="Montserrat" panose="00000500000000000000" pitchFamily="2" charset="0"/>
                </a:rPr>
                <a:t>GRAPH</a:t>
              </a:r>
              <a:endParaRPr lang="LID4096" sz="600" b="1">
                <a:latin typeface="Montserrat" panose="00000500000000000000" pitchFamily="2" charset="0"/>
              </a:endParaRPr>
            </a:p>
          </p:txBody>
        </p:sp>
      </p:grpSp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BD972988-7AD2-0ABF-B6F9-4D403A7CD161}"/>
              </a:ext>
            </a:extLst>
          </p:cNvPr>
          <p:cNvSpPr txBox="1">
            <a:spLocks/>
          </p:cNvSpPr>
          <p:nvPr/>
        </p:nvSpPr>
        <p:spPr>
          <a:xfrm>
            <a:off x="216450" y="-619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Data Model</a:t>
            </a:r>
          </a:p>
          <a:p>
            <a:pPr algn="l"/>
            <a:r>
              <a:rPr lang="de-AT" sz="1600" b="1">
                <a:latin typeface="Montserrat" panose="00000500000000000000" pitchFamily="2" charset="0"/>
              </a:rPr>
              <a:t>Dependency Graph</a:t>
            </a:r>
            <a:endParaRPr lang="de-AT" sz="2000" b="1"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AB207-3D32-6F53-78AD-E264F7279B74}"/>
              </a:ext>
            </a:extLst>
          </p:cNvPr>
          <p:cNvSpPr txBox="1"/>
          <p:nvPr/>
        </p:nvSpPr>
        <p:spPr>
          <a:xfrm>
            <a:off x="2487202" y="3664714"/>
            <a:ext cx="499110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/>
            <a:endParaRPr lang="en-GB" sz="13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  <a:latin typeface="Montserrat" panose="00000500000000000000" pitchFamily="2" charset="0"/>
              </a:rPr>
              <a:t>Describes specific interpretation of relations between actions in deontic reasoning</a:t>
            </a:r>
          </a:p>
          <a:p>
            <a:pPr lvl="3"/>
            <a:r>
              <a:rPr lang="en-US" sz="1300" i="1">
                <a:solidFill>
                  <a:schemeClr val="tx1"/>
                </a:solidFill>
                <a:latin typeface="Montserrat" panose="00000500000000000000" pitchFamily="2" charset="0"/>
              </a:rPr>
              <a:t>     -  E.g., </a:t>
            </a:r>
            <a:r>
              <a:rPr lang="en-US" sz="1300" i="1" err="1">
                <a:solidFill>
                  <a:schemeClr val="tx1"/>
                </a:solidFill>
                <a:latin typeface="Montserrat" panose="00000500000000000000" pitchFamily="2" charset="0"/>
              </a:rPr>
              <a:t>Juristictions</a:t>
            </a:r>
            <a:r>
              <a:rPr lang="en-US" sz="1300" i="1">
                <a:solidFill>
                  <a:schemeClr val="tx1"/>
                </a:solidFill>
                <a:latin typeface="Montserrat" panose="00000500000000000000" pitchFamily="2" charset="0"/>
              </a:rPr>
              <a:t> might differ in interpreting actions</a:t>
            </a:r>
            <a:endParaRPr lang="en-GB" sz="1300" i="1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06E251-BBA4-7C65-ECF8-4B9CA2329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890" y="854405"/>
            <a:ext cx="5275919" cy="2522408"/>
          </a:xfrm>
          <a:prstGeom prst="rect">
            <a:avLst/>
          </a:prstGeom>
        </p:spPr>
      </p:pic>
      <p:sp>
        <p:nvSpPr>
          <p:cNvPr id="11" name="Google Shape;8;p1">
            <a:extLst>
              <a:ext uri="{FF2B5EF4-FFF2-40B4-BE49-F238E27FC236}">
                <a16:creationId xmlns:a16="http://schemas.microsoft.com/office/drawing/2014/main" id="{84ED9133-23B3-6B36-9CD3-1C81C45531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1492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DDA0D1-54F1-B4D6-400D-048546754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005" y="1203619"/>
            <a:ext cx="6299242" cy="3235646"/>
          </a:xfrm>
          <a:prstGeom prst="rect">
            <a:avLst/>
          </a:prstGeom>
        </p:spPr>
      </p:pic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F6C396F0-7BB3-E84A-D30C-9EE7982CEB56}"/>
              </a:ext>
            </a:extLst>
          </p:cNvPr>
          <p:cNvSpPr txBox="1">
            <a:spLocks/>
          </p:cNvSpPr>
          <p:nvPr/>
        </p:nvSpPr>
        <p:spPr>
          <a:xfrm>
            <a:off x="216450" y="-619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Data Model</a:t>
            </a:r>
          </a:p>
          <a:p>
            <a:pPr algn="l"/>
            <a:r>
              <a:rPr lang="de-AT" sz="1600" b="1">
                <a:latin typeface="Montserrat" panose="00000500000000000000" pitchFamily="2" charset="0"/>
              </a:rPr>
              <a:t>An Example of Dependency Graph</a:t>
            </a:r>
            <a:endParaRPr lang="de-AT" sz="2000" b="1">
              <a:latin typeface="Montserrat" panose="00000500000000000000" pitchFamily="2" charset="0"/>
            </a:endParaRPr>
          </a:p>
        </p:txBody>
      </p:sp>
      <p:sp>
        <p:nvSpPr>
          <p:cNvPr id="6" name="Google Shape;8;p1">
            <a:extLst>
              <a:ext uri="{FF2B5EF4-FFF2-40B4-BE49-F238E27FC236}">
                <a16:creationId xmlns:a16="http://schemas.microsoft.com/office/drawing/2014/main" id="{B2606497-EEC2-FF48-3FB5-1C7ECCE23B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2380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8C2A3F77-0129-F292-1BB4-60C993B7BB8B}"/>
              </a:ext>
            </a:extLst>
          </p:cNvPr>
          <p:cNvSpPr txBox="1">
            <a:spLocks/>
          </p:cNvSpPr>
          <p:nvPr/>
        </p:nvSpPr>
        <p:spPr>
          <a:xfrm>
            <a:off x="216450" y="-1037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Reasoning Tasks</a:t>
            </a:r>
          </a:p>
          <a:p>
            <a:pPr algn="l"/>
            <a:r>
              <a:rPr lang="de-AT" sz="1600" b="1">
                <a:latin typeface="Montserrat" panose="00000500000000000000" pitchFamily="2" charset="0"/>
              </a:rPr>
              <a:t>Compatibility Check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3A8A8-E4F5-ABF7-7C13-43F13558DEAF}"/>
              </a:ext>
            </a:extLst>
          </p:cNvPr>
          <p:cNvSpPr txBox="1"/>
          <p:nvPr/>
        </p:nvSpPr>
        <p:spPr>
          <a:xfrm>
            <a:off x="444723" y="784487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License-1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F5B21C-DE40-54E3-BE0C-3D8FFFCDFAAF}"/>
              </a:ext>
            </a:extLst>
          </p:cNvPr>
          <p:cNvSpPr/>
          <p:nvPr/>
        </p:nvSpPr>
        <p:spPr>
          <a:xfrm>
            <a:off x="771276" y="1461898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B4DA01-A0B8-4EEB-BC0D-BC79C8FFA0D7}"/>
              </a:ext>
            </a:extLst>
          </p:cNvPr>
          <p:cNvSpPr/>
          <p:nvPr/>
        </p:nvSpPr>
        <p:spPr>
          <a:xfrm>
            <a:off x="771276" y="1745855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α</a:t>
            </a:r>
            <a:endParaRPr lang="LID4096">
              <a:solidFill>
                <a:schemeClr val="tx1"/>
              </a:solidFill>
              <a:latin typeface="LM Mono 10" panose="00000509000000000000" pitchFamily="49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DB3865-8F4C-B2D7-D56F-ECF098F8B2D6}"/>
              </a:ext>
            </a:extLst>
          </p:cNvPr>
          <p:cNvSpPr/>
          <p:nvPr/>
        </p:nvSpPr>
        <p:spPr>
          <a:xfrm>
            <a:off x="771276" y="2026087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π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50358-454F-AA5F-E43A-4E9873219CE7}"/>
              </a:ext>
            </a:extLst>
          </p:cNvPr>
          <p:cNvSpPr/>
          <p:nvPr/>
        </p:nvSpPr>
        <p:spPr>
          <a:xfrm>
            <a:off x="564053" y="1164034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C3AB173-7425-DCEC-B487-96A7C8EB0A9C}"/>
              </a:ext>
            </a:extLst>
          </p:cNvPr>
          <p:cNvCxnSpPr>
            <a:stCxn id="19" idx="4"/>
            <a:endCxn id="10" idx="2"/>
          </p:cNvCxnSpPr>
          <p:nvPr/>
        </p:nvCxnSpPr>
        <p:spPr>
          <a:xfrm rot="16200000" flipH="1">
            <a:off x="622345" y="1416580"/>
            <a:ext cx="194252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4C7F050-E73D-A505-B6B8-B3165EC96723}"/>
              </a:ext>
            </a:extLst>
          </p:cNvPr>
          <p:cNvCxnSpPr>
            <a:stCxn id="19" idx="4"/>
            <a:endCxn id="11" idx="2"/>
          </p:cNvCxnSpPr>
          <p:nvPr/>
        </p:nvCxnSpPr>
        <p:spPr>
          <a:xfrm rot="16200000" flipH="1">
            <a:off x="480367" y="1558558"/>
            <a:ext cx="478209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AFF73E2-120F-6F99-F3D5-CD890873FBE2}"/>
              </a:ext>
            </a:extLst>
          </p:cNvPr>
          <p:cNvCxnSpPr>
            <a:stCxn id="19" idx="4"/>
            <a:endCxn id="17" idx="2"/>
          </p:cNvCxnSpPr>
          <p:nvPr/>
        </p:nvCxnSpPr>
        <p:spPr>
          <a:xfrm rot="16200000" flipH="1">
            <a:off x="340251" y="1698674"/>
            <a:ext cx="75844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26F4E20-E1D8-6561-5BF4-E401E74CBD2E}"/>
              </a:ext>
            </a:extLst>
          </p:cNvPr>
          <p:cNvSpPr txBox="1"/>
          <p:nvPr/>
        </p:nvSpPr>
        <p:spPr>
          <a:xfrm>
            <a:off x="1622013" y="784487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License-2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4B56B60-F29F-B31A-8850-B8D3751B0472}"/>
              </a:ext>
            </a:extLst>
          </p:cNvPr>
          <p:cNvSpPr/>
          <p:nvPr/>
        </p:nvSpPr>
        <p:spPr>
          <a:xfrm>
            <a:off x="1948566" y="1418260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β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D0C004A-B0DD-AF53-AE38-34EAAD9F0752}"/>
              </a:ext>
            </a:extLst>
          </p:cNvPr>
          <p:cNvSpPr/>
          <p:nvPr/>
        </p:nvSpPr>
        <p:spPr>
          <a:xfrm>
            <a:off x="2186089" y="1717552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κ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48D766D-92DF-58A1-9847-823F6657BB72}"/>
              </a:ext>
            </a:extLst>
          </p:cNvPr>
          <p:cNvSpPr/>
          <p:nvPr/>
        </p:nvSpPr>
        <p:spPr>
          <a:xfrm>
            <a:off x="2186089" y="2011221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λ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A7BADC5-7630-7A85-9FBD-35411A070225}"/>
              </a:ext>
            </a:extLst>
          </p:cNvPr>
          <p:cNvSpPr/>
          <p:nvPr/>
        </p:nvSpPr>
        <p:spPr>
          <a:xfrm>
            <a:off x="1948566" y="2313107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α</a:t>
            </a:r>
            <a:endParaRPr lang="LID4096">
              <a:solidFill>
                <a:schemeClr val="tx1"/>
              </a:solidFill>
              <a:latin typeface="LM Mono 10" panose="00000509000000000000" pitchFamily="49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321B2EB-894A-8F4E-0AEE-342B90B52BA8}"/>
              </a:ext>
            </a:extLst>
          </p:cNvPr>
          <p:cNvSpPr/>
          <p:nvPr/>
        </p:nvSpPr>
        <p:spPr>
          <a:xfrm>
            <a:off x="1948566" y="2606776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A5D5E03-6105-0256-2D98-A475DBE38E16}"/>
              </a:ext>
            </a:extLst>
          </p:cNvPr>
          <p:cNvSpPr/>
          <p:nvPr/>
        </p:nvSpPr>
        <p:spPr>
          <a:xfrm>
            <a:off x="1741343" y="1164034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A3993FEA-CF6D-8CDE-5145-6E7B8B51EDE4}"/>
              </a:ext>
            </a:extLst>
          </p:cNvPr>
          <p:cNvCxnSpPr>
            <a:stCxn id="48" idx="4"/>
            <a:endCxn id="41" idx="2"/>
          </p:cNvCxnSpPr>
          <p:nvPr/>
        </p:nvCxnSpPr>
        <p:spPr>
          <a:xfrm rot="16200000" flipH="1">
            <a:off x="1821454" y="1394761"/>
            <a:ext cx="150614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991A2309-9D98-6271-2DE1-0149FA6EB407}"/>
              </a:ext>
            </a:extLst>
          </p:cNvPr>
          <p:cNvCxnSpPr>
            <a:stCxn id="41" idx="4"/>
            <a:endCxn id="42" idx="2"/>
          </p:cNvCxnSpPr>
          <p:nvPr/>
        </p:nvCxnSpPr>
        <p:spPr>
          <a:xfrm rot="16200000" flipH="1">
            <a:off x="2021289" y="1656369"/>
            <a:ext cx="195679" cy="13391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1658F6A-37A5-1DA9-9163-C5F304D4C71E}"/>
              </a:ext>
            </a:extLst>
          </p:cNvPr>
          <p:cNvCxnSpPr>
            <a:stCxn id="41" idx="4"/>
            <a:endCxn id="43" idx="2"/>
          </p:cNvCxnSpPr>
          <p:nvPr/>
        </p:nvCxnSpPr>
        <p:spPr>
          <a:xfrm rot="16200000" flipH="1">
            <a:off x="1874454" y="1803204"/>
            <a:ext cx="489348" cy="13391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02D9F144-572E-E147-5CE8-6BB64ED462FA}"/>
              </a:ext>
            </a:extLst>
          </p:cNvPr>
          <p:cNvCxnSpPr>
            <a:stCxn id="48" idx="4"/>
            <a:endCxn id="46" idx="2"/>
          </p:cNvCxnSpPr>
          <p:nvPr/>
        </p:nvCxnSpPr>
        <p:spPr>
          <a:xfrm rot="16200000" flipH="1">
            <a:off x="1374031" y="1842184"/>
            <a:ext cx="104546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1DE0E9AF-7A9B-C044-F7C0-07696FCFB272}"/>
              </a:ext>
            </a:extLst>
          </p:cNvPr>
          <p:cNvCxnSpPr>
            <a:stCxn id="48" idx="4"/>
            <a:endCxn id="47" idx="2"/>
          </p:cNvCxnSpPr>
          <p:nvPr/>
        </p:nvCxnSpPr>
        <p:spPr>
          <a:xfrm rot="16200000" flipH="1">
            <a:off x="1227196" y="1989019"/>
            <a:ext cx="1339130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0A7CBD8-30E6-6FDC-26A6-DD81F1F99E91}"/>
              </a:ext>
            </a:extLst>
          </p:cNvPr>
          <p:cNvSpPr txBox="1"/>
          <p:nvPr/>
        </p:nvSpPr>
        <p:spPr>
          <a:xfrm>
            <a:off x="2825210" y="780578"/>
            <a:ext cx="8226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License-3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055B560-C1AB-026C-5956-4F73AAE24F29}"/>
              </a:ext>
            </a:extLst>
          </p:cNvPr>
          <p:cNvSpPr/>
          <p:nvPr/>
        </p:nvSpPr>
        <p:spPr>
          <a:xfrm>
            <a:off x="3151763" y="1429526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ω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4F0BC4-5210-9789-CAA1-3360B11C99C2}"/>
              </a:ext>
            </a:extLst>
          </p:cNvPr>
          <p:cNvSpPr/>
          <p:nvPr/>
        </p:nvSpPr>
        <p:spPr>
          <a:xfrm>
            <a:off x="3151763" y="1721691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π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9F9CA7F-615C-A13B-5998-DFCE3BA29A14}"/>
              </a:ext>
            </a:extLst>
          </p:cNvPr>
          <p:cNvSpPr/>
          <p:nvPr/>
        </p:nvSpPr>
        <p:spPr>
          <a:xfrm>
            <a:off x="3151763" y="2029200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3F864A6-5222-FF43-9F86-2F644026D7C4}"/>
              </a:ext>
            </a:extLst>
          </p:cNvPr>
          <p:cNvSpPr/>
          <p:nvPr/>
        </p:nvSpPr>
        <p:spPr>
          <a:xfrm>
            <a:off x="3151763" y="2342218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κ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B820DAF-C585-6C34-6BE8-88CB1BE40221}"/>
              </a:ext>
            </a:extLst>
          </p:cNvPr>
          <p:cNvSpPr/>
          <p:nvPr/>
        </p:nvSpPr>
        <p:spPr>
          <a:xfrm>
            <a:off x="2944540" y="1160125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C247FCE-D9DC-C452-5849-89445D8D0133}"/>
              </a:ext>
            </a:extLst>
          </p:cNvPr>
          <p:cNvCxnSpPr>
            <a:stCxn id="77" idx="4"/>
            <a:endCxn id="69" idx="2"/>
          </p:cNvCxnSpPr>
          <p:nvPr/>
        </p:nvCxnSpPr>
        <p:spPr>
          <a:xfrm rot="16200000" flipH="1">
            <a:off x="3017064" y="1398439"/>
            <a:ext cx="165789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F71CF4B-28EA-4F87-C04E-2B3E33226ED7}"/>
              </a:ext>
            </a:extLst>
          </p:cNvPr>
          <p:cNvCxnSpPr>
            <a:stCxn id="77" idx="4"/>
            <a:endCxn id="70" idx="2"/>
          </p:cNvCxnSpPr>
          <p:nvPr/>
        </p:nvCxnSpPr>
        <p:spPr>
          <a:xfrm rot="16200000" flipH="1">
            <a:off x="2870981" y="1544522"/>
            <a:ext cx="457954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461E4548-FE9A-4334-599F-EB562CAEC1AA}"/>
              </a:ext>
            </a:extLst>
          </p:cNvPr>
          <p:cNvCxnSpPr>
            <a:stCxn id="77" idx="4"/>
            <a:endCxn id="73" idx="2"/>
          </p:cNvCxnSpPr>
          <p:nvPr/>
        </p:nvCxnSpPr>
        <p:spPr>
          <a:xfrm rot="16200000" flipH="1">
            <a:off x="2717227" y="1698276"/>
            <a:ext cx="765463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80360440-2430-263C-D568-1A38F214DCA3}"/>
              </a:ext>
            </a:extLst>
          </p:cNvPr>
          <p:cNvCxnSpPr>
            <a:stCxn id="77" idx="4"/>
            <a:endCxn id="75" idx="2"/>
          </p:cNvCxnSpPr>
          <p:nvPr/>
        </p:nvCxnSpPr>
        <p:spPr>
          <a:xfrm rot="16200000" flipH="1">
            <a:off x="2560718" y="1854785"/>
            <a:ext cx="107848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F508D1E8-3361-DC2D-1A3A-CA661075FC1D}"/>
              </a:ext>
            </a:extLst>
          </p:cNvPr>
          <p:cNvSpPr/>
          <p:nvPr/>
        </p:nvSpPr>
        <p:spPr>
          <a:xfrm>
            <a:off x="1948559" y="2873450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μ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04F0D73D-F71A-D580-9992-491F2DCC1C3B}"/>
              </a:ext>
            </a:extLst>
          </p:cNvPr>
          <p:cNvCxnSpPr>
            <a:cxnSpLocks/>
            <a:stCxn id="48" idx="4"/>
            <a:endCxn id="94" idx="2"/>
          </p:cNvCxnSpPr>
          <p:nvPr/>
        </p:nvCxnSpPr>
        <p:spPr>
          <a:xfrm rot="16200000" flipH="1">
            <a:off x="1093855" y="2122359"/>
            <a:ext cx="1605804" cy="10360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9711ECE-4195-80AF-C8B5-41C2C0214320}"/>
              </a:ext>
            </a:extLst>
          </p:cNvPr>
          <p:cNvSpPr txBox="1"/>
          <p:nvPr/>
        </p:nvSpPr>
        <p:spPr>
          <a:xfrm>
            <a:off x="4196606" y="798887"/>
            <a:ext cx="16738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latin typeface="Montserrat" panose="00000500000000000000" pitchFamily="2" charset="0"/>
              </a:rPr>
              <a:t>DERIVED CONFLICTS</a:t>
            </a:r>
            <a:endParaRPr lang="LID4096" sz="1050" b="1">
              <a:latin typeface="Montserrat" panose="00000500000000000000" pitchFamily="2" charset="0"/>
            </a:endParaRPr>
          </a:p>
        </p:txBody>
      </p:sp>
      <p:sp>
        <p:nvSpPr>
          <p:cNvPr id="99" name="Google Shape;8;p1">
            <a:extLst>
              <a:ext uri="{FF2B5EF4-FFF2-40B4-BE49-F238E27FC236}">
                <a16:creationId xmlns:a16="http://schemas.microsoft.com/office/drawing/2014/main" id="{F7F2CC7B-CE41-799B-4D1B-BFD3ABAE6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5116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8C2A3F77-0129-F292-1BB4-60C993B7BB8B}"/>
              </a:ext>
            </a:extLst>
          </p:cNvPr>
          <p:cNvSpPr txBox="1">
            <a:spLocks/>
          </p:cNvSpPr>
          <p:nvPr/>
        </p:nvSpPr>
        <p:spPr>
          <a:xfrm>
            <a:off x="216450" y="-1037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Reasoning Tasks</a:t>
            </a:r>
          </a:p>
          <a:p>
            <a:pPr algn="l"/>
            <a:r>
              <a:rPr lang="de-AT" sz="1600" b="1">
                <a:latin typeface="Montserrat" panose="00000500000000000000" pitchFamily="2" charset="0"/>
              </a:rPr>
              <a:t>Compatibility Check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3A8A8-E4F5-ABF7-7C13-43F13558DEAF}"/>
              </a:ext>
            </a:extLst>
          </p:cNvPr>
          <p:cNvSpPr txBox="1"/>
          <p:nvPr/>
        </p:nvSpPr>
        <p:spPr>
          <a:xfrm>
            <a:off x="444723" y="784487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License-1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F5B21C-DE40-54E3-BE0C-3D8FFFCDFAAF}"/>
              </a:ext>
            </a:extLst>
          </p:cNvPr>
          <p:cNvSpPr/>
          <p:nvPr/>
        </p:nvSpPr>
        <p:spPr>
          <a:xfrm>
            <a:off x="771276" y="1461898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B4DA01-A0B8-4EEB-BC0D-BC79C8FFA0D7}"/>
              </a:ext>
            </a:extLst>
          </p:cNvPr>
          <p:cNvSpPr/>
          <p:nvPr/>
        </p:nvSpPr>
        <p:spPr>
          <a:xfrm>
            <a:off x="771276" y="1745855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α</a:t>
            </a:r>
            <a:endParaRPr lang="LID4096">
              <a:solidFill>
                <a:schemeClr val="tx1"/>
              </a:solidFill>
              <a:latin typeface="LM Mono 10" panose="00000509000000000000" pitchFamily="49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DB3865-8F4C-B2D7-D56F-ECF098F8B2D6}"/>
              </a:ext>
            </a:extLst>
          </p:cNvPr>
          <p:cNvSpPr/>
          <p:nvPr/>
        </p:nvSpPr>
        <p:spPr>
          <a:xfrm>
            <a:off x="771276" y="2026087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π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50358-454F-AA5F-E43A-4E9873219CE7}"/>
              </a:ext>
            </a:extLst>
          </p:cNvPr>
          <p:cNvSpPr/>
          <p:nvPr/>
        </p:nvSpPr>
        <p:spPr>
          <a:xfrm>
            <a:off x="564053" y="1164034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C3AB173-7425-DCEC-B487-96A7C8EB0A9C}"/>
              </a:ext>
            </a:extLst>
          </p:cNvPr>
          <p:cNvCxnSpPr>
            <a:stCxn id="19" idx="4"/>
            <a:endCxn id="10" idx="2"/>
          </p:cNvCxnSpPr>
          <p:nvPr/>
        </p:nvCxnSpPr>
        <p:spPr>
          <a:xfrm rot="16200000" flipH="1">
            <a:off x="622345" y="1416580"/>
            <a:ext cx="194252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4C7F050-E73D-A505-B6B8-B3165EC96723}"/>
              </a:ext>
            </a:extLst>
          </p:cNvPr>
          <p:cNvCxnSpPr>
            <a:stCxn id="19" idx="4"/>
            <a:endCxn id="11" idx="2"/>
          </p:cNvCxnSpPr>
          <p:nvPr/>
        </p:nvCxnSpPr>
        <p:spPr>
          <a:xfrm rot="16200000" flipH="1">
            <a:off x="480367" y="1558558"/>
            <a:ext cx="478209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AFF73E2-120F-6F99-F3D5-CD890873FBE2}"/>
              </a:ext>
            </a:extLst>
          </p:cNvPr>
          <p:cNvCxnSpPr>
            <a:stCxn id="19" idx="4"/>
            <a:endCxn id="17" idx="2"/>
          </p:cNvCxnSpPr>
          <p:nvPr/>
        </p:nvCxnSpPr>
        <p:spPr>
          <a:xfrm rot="16200000" flipH="1">
            <a:off x="340251" y="1698674"/>
            <a:ext cx="75844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26F4E20-E1D8-6561-5BF4-E401E74CBD2E}"/>
              </a:ext>
            </a:extLst>
          </p:cNvPr>
          <p:cNvSpPr txBox="1"/>
          <p:nvPr/>
        </p:nvSpPr>
        <p:spPr>
          <a:xfrm>
            <a:off x="1622013" y="784487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License-2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7CBD8-30E6-6FDC-26A6-DD81F1F99E91}"/>
              </a:ext>
            </a:extLst>
          </p:cNvPr>
          <p:cNvSpPr txBox="1"/>
          <p:nvPr/>
        </p:nvSpPr>
        <p:spPr>
          <a:xfrm>
            <a:off x="2825210" y="780578"/>
            <a:ext cx="8226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License-3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055B560-C1AB-026C-5956-4F73AAE24F29}"/>
              </a:ext>
            </a:extLst>
          </p:cNvPr>
          <p:cNvSpPr/>
          <p:nvPr/>
        </p:nvSpPr>
        <p:spPr>
          <a:xfrm>
            <a:off x="3151763" y="1429526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ω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4F0BC4-5210-9789-CAA1-3360B11C99C2}"/>
              </a:ext>
            </a:extLst>
          </p:cNvPr>
          <p:cNvSpPr/>
          <p:nvPr/>
        </p:nvSpPr>
        <p:spPr>
          <a:xfrm>
            <a:off x="3151763" y="1721691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π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9F9CA7F-615C-A13B-5998-DFCE3BA29A14}"/>
              </a:ext>
            </a:extLst>
          </p:cNvPr>
          <p:cNvSpPr/>
          <p:nvPr/>
        </p:nvSpPr>
        <p:spPr>
          <a:xfrm>
            <a:off x="3151763" y="2029200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3F864A6-5222-FF43-9F86-2F644026D7C4}"/>
              </a:ext>
            </a:extLst>
          </p:cNvPr>
          <p:cNvSpPr/>
          <p:nvPr/>
        </p:nvSpPr>
        <p:spPr>
          <a:xfrm>
            <a:off x="3151763" y="2342218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κ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B820DAF-C585-6C34-6BE8-88CB1BE40221}"/>
              </a:ext>
            </a:extLst>
          </p:cNvPr>
          <p:cNvSpPr/>
          <p:nvPr/>
        </p:nvSpPr>
        <p:spPr>
          <a:xfrm>
            <a:off x="2944540" y="1160125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C247FCE-D9DC-C452-5849-89445D8D0133}"/>
              </a:ext>
            </a:extLst>
          </p:cNvPr>
          <p:cNvCxnSpPr>
            <a:stCxn id="77" idx="4"/>
            <a:endCxn id="69" idx="2"/>
          </p:cNvCxnSpPr>
          <p:nvPr/>
        </p:nvCxnSpPr>
        <p:spPr>
          <a:xfrm rot="16200000" flipH="1">
            <a:off x="3017064" y="1398439"/>
            <a:ext cx="165789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F71CF4B-28EA-4F87-C04E-2B3E33226ED7}"/>
              </a:ext>
            </a:extLst>
          </p:cNvPr>
          <p:cNvCxnSpPr>
            <a:stCxn id="77" idx="4"/>
            <a:endCxn id="70" idx="2"/>
          </p:cNvCxnSpPr>
          <p:nvPr/>
        </p:nvCxnSpPr>
        <p:spPr>
          <a:xfrm rot="16200000" flipH="1">
            <a:off x="2870981" y="1544522"/>
            <a:ext cx="457954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461E4548-FE9A-4334-599F-EB562CAEC1AA}"/>
              </a:ext>
            </a:extLst>
          </p:cNvPr>
          <p:cNvCxnSpPr>
            <a:stCxn id="77" idx="4"/>
            <a:endCxn id="73" idx="2"/>
          </p:cNvCxnSpPr>
          <p:nvPr/>
        </p:nvCxnSpPr>
        <p:spPr>
          <a:xfrm rot="16200000" flipH="1">
            <a:off x="2717227" y="1698276"/>
            <a:ext cx="765463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80360440-2430-263C-D568-1A38F214DCA3}"/>
              </a:ext>
            </a:extLst>
          </p:cNvPr>
          <p:cNvCxnSpPr>
            <a:stCxn id="77" idx="4"/>
            <a:endCxn id="75" idx="2"/>
          </p:cNvCxnSpPr>
          <p:nvPr/>
        </p:nvCxnSpPr>
        <p:spPr>
          <a:xfrm rot="16200000" flipH="1">
            <a:off x="2560718" y="1854785"/>
            <a:ext cx="107848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A7E9367B-0EE4-DFE8-AA2F-0CD7DD82ABCD}"/>
              </a:ext>
            </a:extLst>
          </p:cNvPr>
          <p:cNvSpPr txBox="1"/>
          <p:nvPr/>
        </p:nvSpPr>
        <p:spPr>
          <a:xfrm>
            <a:off x="4196606" y="798887"/>
            <a:ext cx="16738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latin typeface="Montserrat" panose="00000500000000000000" pitchFamily="2" charset="0"/>
              </a:rPr>
              <a:t>DERIVED CONFLICTS</a:t>
            </a:r>
            <a:endParaRPr lang="LID4096" sz="1050" b="1">
              <a:latin typeface="Montserrat" panose="00000500000000000000" pitchFamily="2" charset="0"/>
            </a:endParaRPr>
          </a:p>
        </p:txBody>
      </p:sp>
      <p:graphicFrame>
        <p:nvGraphicFramePr>
          <p:cNvPr id="7" name="Table 91">
            <a:extLst>
              <a:ext uri="{FF2B5EF4-FFF2-40B4-BE49-F238E27FC236}">
                <a16:creationId xmlns:a16="http://schemas.microsoft.com/office/drawing/2014/main" id="{6FB76C24-BC10-E54E-BEBF-ADD41BFDB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669886"/>
              </p:ext>
            </p:extLst>
          </p:nvPr>
        </p:nvGraphicFramePr>
        <p:xfrm>
          <a:off x="4297809" y="1164677"/>
          <a:ext cx="2840475" cy="111252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2840475">
                  <a:extLst>
                    <a:ext uri="{9D8B030D-6E8A-4147-A177-3AD203B41FA5}">
                      <a16:colId xmlns:a16="http://schemas.microsoft.com/office/drawing/2014/main" val="3631187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1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δ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obliged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δ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5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L3,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  <a:endParaRPr lang="LID4096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93043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A2470C8-E8D2-254C-F768-486A6B06A54E}"/>
              </a:ext>
            </a:extLst>
          </p:cNvPr>
          <p:cNvSpPr txBox="1"/>
          <p:nvPr/>
        </p:nvSpPr>
        <p:spPr>
          <a:xfrm>
            <a:off x="1622013" y="784487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License-2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2F6BFF-1C7A-F530-02EF-D30D82B66FB0}"/>
              </a:ext>
            </a:extLst>
          </p:cNvPr>
          <p:cNvSpPr/>
          <p:nvPr/>
        </p:nvSpPr>
        <p:spPr>
          <a:xfrm>
            <a:off x="1948566" y="1418260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β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2CADFA-B5DE-DEEE-404F-DD5705A1D55E}"/>
              </a:ext>
            </a:extLst>
          </p:cNvPr>
          <p:cNvSpPr/>
          <p:nvPr/>
        </p:nvSpPr>
        <p:spPr>
          <a:xfrm>
            <a:off x="2186089" y="1717552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κ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0AF7BF-2F65-6AD1-F044-41D1796BFEEC}"/>
              </a:ext>
            </a:extLst>
          </p:cNvPr>
          <p:cNvSpPr/>
          <p:nvPr/>
        </p:nvSpPr>
        <p:spPr>
          <a:xfrm>
            <a:off x="2186089" y="2011221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λ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26B344-3F7A-2AFC-C89B-FADB83339F01}"/>
              </a:ext>
            </a:extLst>
          </p:cNvPr>
          <p:cNvSpPr/>
          <p:nvPr/>
        </p:nvSpPr>
        <p:spPr>
          <a:xfrm>
            <a:off x="1948566" y="2313107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α</a:t>
            </a:r>
            <a:endParaRPr lang="LID4096">
              <a:solidFill>
                <a:schemeClr val="tx1"/>
              </a:solidFill>
              <a:latin typeface="LM Mono 10" panose="00000509000000000000" pitchFamily="49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285D95-7631-B89E-252B-6DAE47E0A5F3}"/>
              </a:ext>
            </a:extLst>
          </p:cNvPr>
          <p:cNvSpPr/>
          <p:nvPr/>
        </p:nvSpPr>
        <p:spPr>
          <a:xfrm>
            <a:off x="1948566" y="2606776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56850C4-4F20-5AF9-08DC-F3D2C9498F6C}"/>
              </a:ext>
            </a:extLst>
          </p:cNvPr>
          <p:cNvSpPr/>
          <p:nvPr/>
        </p:nvSpPr>
        <p:spPr>
          <a:xfrm>
            <a:off x="1741343" y="1164034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FCD4579-489C-BBC3-A464-F31419C8E782}"/>
              </a:ext>
            </a:extLst>
          </p:cNvPr>
          <p:cNvCxnSpPr>
            <a:stCxn id="16" idx="4"/>
            <a:endCxn id="9" idx="2"/>
          </p:cNvCxnSpPr>
          <p:nvPr/>
        </p:nvCxnSpPr>
        <p:spPr>
          <a:xfrm rot="16200000" flipH="1">
            <a:off x="1821454" y="1394761"/>
            <a:ext cx="150614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DE86F2C-0978-18F5-DC06-1C5978DEA0CC}"/>
              </a:ext>
            </a:extLst>
          </p:cNvPr>
          <p:cNvCxnSpPr>
            <a:stCxn id="9" idx="4"/>
            <a:endCxn id="12" idx="2"/>
          </p:cNvCxnSpPr>
          <p:nvPr/>
        </p:nvCxnSpPr>
        <p:spPr>
          <a:xfrm rot="16200000" flipH="1">
            <a:off x="2021289" y="1656369"/>
            <a:ext cx="195679" cy="13391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45A7D82-5FEB-4422-E330-0B754B1EFAB7}"/>
              </a:ext>
            </a:extLst>
          </p:cNvPr>
          <p:cNvCxnSpPr>
            <a:stCxn id="9" idx="4"/>
            <a:endCxn id="13" idx="2"/>
          </p:cNvCxnSpPr>
          <p:nvPr/>
        </p:nvCxnSpPr>
        <p:spPr>
          <a:xfrm rot="16200000" flipH="1">
            <a:off x="1874454" y="1803204"/>
            <a:ext cx="489348" cy="13391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826D3EE-2B84-DA4D-FA74-37FA328E0FFB}"/>
              </a:ext>
            </a:extLst>
          </p:cNvPr>
          <p:cNvCxnSpPr>
            <a:stCxn id="16" idx="4"/>
            <a:endCxn id="14" idx="2"/>
          </p:cNvCxnSpPr>
          <p:nvPr/>
        </p:nvCxnSpPr>
        <p:spPr>
          <a:xfrm rot="16200000" flipH="1">
            <a:off x="1374031" y="1842184"/>
            <a:ext cx="104546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FB21584-E5F3-A797-AF49-B5F71967E036}"/>
              </a:ext>
            </a:extLst>
          </p:cNvPr>
          <p:cNvCxnSpPr>
            <a:stCxn id="16" idx="4"/>
            <a:endCxn id="15" idx="2"/>
          </p:cNvCxnSpPr>
          <p:nvPr/>
        </p:nvCxnSpPr>
        <p:spPr>
          <a:xfrm rot="16200000" flipH="1">
            <a:off x="1227196" y="1989019"/>
            <a:ext cx="1339130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FBE1D46-70CC-47D9-8240-CE11A7CE2680}"/>
              </a:ext>
            </a:extLst>
          </p:cNvPr>
          <p:cNvSpPr/>
          <p:nvPr/>
        </p:nvSpPr>
        <p:spPr>
          <a:xfrm>
            <a:off x="1948559" y="2873450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μ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CC50AD8-9004-1F55-C0E8-88D252108B93}"/>
              </a:ext>
            </a:extLst>
          </p:cNvPr>
          <p:cNvCxnSpPr>
            <a:cxnSpLocks/>
            <a:stCxn id="16" idx="4"/>
            <a:endCxn id="26" idx="2"/>
          </p:cNvCxnSpPr>
          <p:nvPr/>
        </p:nvCxnSpPr>
        <p:spPr>
          <a:xfrm rot="16200000" flipH="1">
            <a:off x="1093855" y="2122359"/>
            <a:ext cx="1605804" cy="10360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9E636280-5DBE-F0C4-DDC6-45086C6DE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4452" y="2297333"/>
            <a:ext cx="343832" cy="343832"/>
          </a:xfrm>
          <a:prstGeom prst="rect">
            <a:avLst/>
          </a:prstGeom>
        </p:spPr>
      </p:pic>
      <p:sp>
        <p:nvSpPr>
          <p:cNvPr id="36" name="Google Shape;8;p1">
            <a:extLst>
              <a:ext uri="{FF2B5EF4-FFF2-40B4-BE49-F238E27FC236}">
                <a16:creationId xmlns:a16="http://schemas.microsoft.com/office/drawing/2014/main" id="{317C6E0D-3BF5-C28E-34A2-B692DA188B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0985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8C2A3F77-0129-F292-1BB4-60C993B7BB8B}"/>
              </a:ext>
            </a:extLst>
          </p:cNvPr>
          <p:cNvSpPr txBox="1">
            <a:spLocks/>
          </p:cNvSpPr>
          <p:nvPr/>
        </p:nvSpPr>
        <p:spPr>
          <a:xfrm>
            <a:off x="216450" y="-1037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Reasoning Tasks</a:t>
            </a:r>
          </a:p>
          <a:p>
            <a:pPr algn="l"/>
            <a:r>
              <a:rPr lang="de-AT" sz="1600" b="1">
                <a:latin typeface="Montserrat" panose="00000500000000000000" pitchFamily="2" charset="0"/>
              </a:rPr>
              <a:t>Compatibility Check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3A8A8-E4F5-ABF7-7C13-43F13558DEAF}"/>
              </a:ext>
            </a:extLst>
          </p:cNvPr>
          <p:cNvSpPr txBox="1"/>
          <p:nvPr/>
        </p:nvSpPr>
        <p:spPr>
          <a:xfrm>
            <a:off x="444723" y="784487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License-1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F5B21C-DE40-54E3-BE0C-3D8FFFCDFAAF}"/>
              </a:ext>
            </a:extLst>
          </p:cNvPr>
          <p:cNvSpPr/>
          <p:nvPr/>
        </p:nvSpPr>
        <p:spPr>
          <a:xfrm>
            <a:off x="771276" y="1461898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B4DA01-A0B8-4EEB-BC0D-BC79C8FFA0D7}"/>
              </a:ext>
            </a:extLst>
          </p:cNvPr>
          <p:cNvSpPr/>
          <p:nvPr/>
        </p:nvSpPr>
        <p:spPr>
          <a:xfrm>
            <a:off x="771276" y="1745855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α</a:t>
            </a:r>
            <a:endParaRPr lang="LID4096">
              <a:solidFill>
                <a:schemeClr val="tx1"/>
              </a:solidFill>
              <a:latin typeface="LM Mono 10" panose="00000509000000000000" pitchFamily="49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DB3865-8F4C-B2D7-D56F-ECF098F8B2D6}"/>
              </a:ext>
            </a:extLst>
          </p:cNvPr>
          <p:cNvSpPr/>
          <p:nvPr/>
        </p:nvSpPr>
        <p:spPr>
          <a:xfrm>
            <a:off x="771276" y="2026087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π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50358-454F-AA5F-E43A-4E9873219CE7}"/>
              </a:ext>
            </a:extLst>
          </p:cNvPr>
          <p:cNvSpPr/>
          <p:nvPr/>
        </p:nvSpPr>
        <p:spPr>
          <a:xfrm>
            <a:off x="564053" y="1164034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C3AB173-7425-DCEC-B487-96A7C8EB0A9C}"/>
              </a:ext>
            </a:extLst>
          </p:cNvPr>
          <p:cNvCxnSpPr>
            <a:stCxn id="19" idx="4"/>
            <a:endCxn id="10" idx="2"/>
          </p:cNvCxnSpPr>
          <p:nvPr/>
        </p:nvCxnSpPr>
        <p:spPr>
          <a:xfrm rot="16200000" flipH="1">
            <a:off x="622345" y="1416580"/>
            <a:ext cx="194252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4C7F050-E73D-A505-B6B8-B3165EC96723}"/>
              </a:ext>
            </a:extLst>
          </p:cNvPr>
          <p:cNvCxnSpPr>
            <a:stCxn id="19" idx="4"/>
            <a:endCxn id="11" idx="2"/>
          </p:cNvCxnSpPr>
          <p:nvPr/>
        </p:nvCxnSpPr>
        <p:spPr>
          <a:xfrm rot="16200000" flipH="1">
            <a:off x="480367" y="1558558"/>
            <a:ext cx="478209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AFF73E2-120F-6F99-F3D5-CD890873FBE2}"/>
              </a:ext>
            </a:extLst>
          </p:cNvPr>
          <p:cNvCxnSpPr>
            <a:stCxn id="19" idx="4"/>
            <a:endCxn id="17" idx="2"/>
          </p:cNvCxnSpPr>
          <p:nvPr/>
        </p:nvCxnSpPr>
        <p:spPr>
          <a:xfrm rot="16200000" flipH="1">
            <a:off x="340251" y="1698674"/>
            <a:ext cx="75844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26F4E20-E1D8-6561-5BF4-E401E74CBD2E}"/>
              </a:ext>
            </a:extLst>
          </p:cNvPr>
          <p:cNvSpPr txBox="1"/>
          <p:nvPr/>
        </p:nvSpPr>
        <p:spPr>
          <a:xfrm>
            <a:off x="1622013" y="784487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License-2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7CBD8-30E6-6FDC-26A6-DD81F1F99E91}"/>
              </a:ext>
            </a:extLst>
          </p:cNvPr>
          <p:cNvSpPr txBox="1"/>
          <p:nvPr/>
        </p:nvSpPr>
        <p:spPr>
          <a:xfrm>
            <a:off x="2825210" y="780578"/>
            <a:ext cx="8226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License-3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055B560-C1AB-026C-5956-4F73AAE24F29}"/>
              </a:ext>
            </a:extLst>
          </p:cNvPr>
          <p:cNvSpPr/>
          <p:nvPr/>
        </p:nvSpPr>
        <p:spPr>
          <a:xfrm>
            <a:off x="3151763" y="1429526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ω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4F0BC4-5210-9789-CAA1-3360B11C99C2}"/>
              </a:ext>
            </a:extLst>
          </p:cNvPr>
          <p:cNvSpPr/>
          <p:nvPr/>
        </p:nvSpPr>
        <p:spPr>
          <a:xfrm>
            <a:off x="3151763" y="1721691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π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9F9CA7F-615C-A13B-5998-DFCE3BA29A14}"/>
              </a:ext>
            </a:extLst>
          </p:cNvPr>
          <p:cNvSpPr/>
          <p:nvPr/>
        </p:nvSpPr>
        <p:spPr>
          <a:xfrm>
            <a:off x="3151763" y="2029200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3F864A6-5222-FF43-9F86-2F644026D7C4}"/>
              </a:ext>
            </a:extLst>
          </p:cNvPr>
          <p:cNvSpPr/>
          <p:nvPr/>
        </p:nvSpPr>
        <p:spPr>
          <a:xfrm>
            <a:off x="3151763" y="2342218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κ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B820DAF-C585-6C34-6BE8-88CB1BE40221}"/>
              </a:ext>
            </a:extLst>
          </p:cNvPr>
          <p:cNvSpPr/>
          <p:nvPr/>
        </p:nvSpPr>
        <p:spPr>
          <a:xfrm>
            <a:off x="2944540" y="1160125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C247FCE-D9DC-C452-5849-89445D8D0133}"/>
              </a:ext>
            </a:extLst>
          </p:cNvPr>
          <p:cNvCxnSpPr>
            <a:stCxn id="77" idx="4"/>
            <a:endCxn id="69" idx="2"/>
          </p:cNvCxnSpPr>
          <p:nvPr/>
        </p:nvCxnSpPr>
        <p:spPr>
          <a:xfrm rot="16200000" flipH="1">
            <a:off x="3017064" y="1398439"/>
            <a:ext cx="165789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F71CF4B-28EA-4F87-C04E-2B3E33226ED7}"/>
              </a:ext>
            </a:extLst>
          </p:cNvPr>
          <p:cNvCxnSpPr>
            <a:stCxn id="77" idx="4"/>
            <a:endCxn id="70" idx="2"/>
          </p:cNvCxnSpPr>
          <p:nvPr/>
        </p:nvCxnSpPr>
        <p:spPr>
          <a:xfrm rot="16200000" flipH="1">
            <a:off x="2870981" y="1544522"/>
            <a:ext cx="457954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461E4548-FE9A-4334-599F-EB562CAEC1AA}"/>
              </a:ext>
            </a:extLst>
          </p:cNvPr>
          <p:cNvCxnSpPr>
            <a:stCxn id="77" idx="4"/>
            <a:endCxn id="73" idx="2"/>
          </p:cNvCxnSpPr>
          <p:nvPr/>
        </p:nvCxnSpPr>
        <p:spPr>
          <a:xfrm rot="16200000" flipH="1">
            <a:off x="2717227" y="1698276"/>
            <a:ext cx="765463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80360440-2430-263C-D568-1A38F214DCA3}"/>
              </a:ext>
            </a:extLst>
          </p:cNvPr>
          <p:cNvCxnSpPr>
            <a:stCxn id="77" idx="4"/>
            <a:endCxn id="75" idx="2"/>
          </p:cNvCxnSpPr>
          <p:nvPr/>
        </p:nvCxnSpPr>
        <p:spPr>
          <a:xfrm rot="16200000" flipH="1">
            <a:off x="2560718" y="1854785"/>
            <a:ext cx="107848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Table 91">
            <a:extLst>
              <a:ext uri="{FF2B5EF4-FFF2-40B4-BE49-F238E27FC236}">
                <a16:creationId xmlns:a16="http://schemas.microsoft.com/office/drawing/2014/main" id="{349A262C-917E-52C7-FD77-008438E66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944389"/>
              </p:ext>
            </p:extLst>
          </p:nvPr>
        </p:nvGraphicFramePr>
        <p:xfrm>
          <a:off x="4297809" y="1164677"/>
          <a:ext cx="2840475" cy="111252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2840475">
                  <a:extLst>
                    <a:ext uri="{9D8B030D-6E8A-4147-A177-3AD203B41FA5}">
                      <a16:colId xmlns:a16="http://schemas.microsoft.com/office/drawing/2014/main" val="3631187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1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δ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obliged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δ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5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L3,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  <a:endParaRPr lang="LID4096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930435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A7E9367B-0EE4-DFE8-AA2F-0CD7DD82ABCD}"/>
              </a:ext>
            </a:extLst>
          </p:cNvPr>
          <p:cNvSpPr txBox="1"/>
          <p:nvPr/>
        </p:nvSpPr>
        <p:spPr>
          <a:xfrm>
            <a:off x="4196606" y="798887"/>
            <a:ext cx="16738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latin typeface="Montserrat" panose="00000500000000000000" pitchFamily="2" charset="0"/>
              </a:rPr>
              <a:t>DERIVED CONFLICTS</a:t>
            </a:r>
            <a:endParaRPr lang="LID4096" sz="1050" b="1">
              <a:latin typeface="Montserrat" panose="000005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22165-2901-923A-1DDA-83744640C98A}"/>
              </a:ext>
            </a:extLst>
          </p:cNvPr>
          <p:cNvGrpSpPr/>
          <p:nvPr/>
        </p:nvGrpSpPr>
        <p:grpSpPr>
          <a:xfrm>
            <a:off x="667666" y="3595500"/>
            <a:ext cx="922456" cy="922457"/>
            <a:chOff x="1272104" y="3481196"/>
            <a:chExt cx="1398961" cy="139896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712E264-6DE8-6445-EEA6-D95DBFD0599F}"/>
                </a:ext>
              </a:extLst>
            </p:cNvPr>
            <p:cNvSpPr/>
            <p:nvPr/>
          </p:nvSpPr>
          <p:spPr>
            <a:xfrm>
              <a:off x="1272104" y="3481196"/>
              <a:ext cx="1398961" cy="1398961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LID4096" sz="800"/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F7E25432-4679-ACAF-DC62-5F74AD3B0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454151">
              <a:off x="1666333" y="3686635"/>
              <a:ext cx="609557" cy="6292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3FCDDF-7260-4FED-2704-67FFCE407097}"/>
                </a:ext>
              </a:extLst>
            </p:cNvPr>
            <p:cNvSpPr txBox="1"/>
            <p:nvPr/>
          </p:nvSpPr>
          <p:spPr>
            <a:xfrm>
              <a:off x="1365397" y="4351463"/>
              <a:ext cx="1231426" cy="420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>
                  <a:latin typeface="Montserrat" panose="00000500000000000000" pitchFamily="2" charset="0"/>
                </a:rPr>
                <a:t>DEPENDENCY</a:t>
              </a:r>
            </a:p>
            <a:p>
              <a:pPr algn="ctr"/>
              <a:r>
                <a:rPr lang="en-US" sz="600" b="1">
                  <a:latin typeface="Montserrat" panose="00000500000000000000" pitchFamily="2" charset="0"/>
                </a:rPr>
                <a:t>GRAPH</a:t>
              </a:r>
              <a:endParaRPr lang="LID4096" sz="600" b="1">
                <a:latin typeface="Montserrat" panose="00000500000000000000" pitchFamily="2" charset="0"/>
              </a:endParaRPr>
            </a:p>
          </p:txBody>
        </p:sp>
      </p:grpSp>
      <p:graphicFrame>
        <p:nvGraphicFramePr>
          <p:cNvPr id="9" name="Table 91">
            <a:extLst>
              <a:ext uri="{FF2B5EF4-FFF2-40B4-BE49-F238E27FC236}">
                <a16:creationId xmlns:a16="http://schemas.microsoft.com/office/drawing/2014/main" id="{48F90F76-8405-638D-57E3-352BFB5D1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062125"/>
              </p:ext>
            </p:extLst>
          </p:nvPr>
        </p:nvGraphicFramePr>
        <p:xfrm>
          <a:off x="1764076" y="3924760"/>
          <a:ext cx="1387687" cy="29943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1387687">
                  <a:extLst>
                    <a:ext uri="{9D8B030D-6E8A-4147-A177-3AD203B41FA5}">
                      <a16:colId xmlns:a16="http://schemas.microsoft.com/office/drawing/2014/main" val="3631187776"/>
                    </a:ext>
                  </a:extLst>
                </a:gridCol>
              </a:tblGrid>
              <a:tr h="2994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κ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owl:sameAs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β</a:t>
                      </a:r>
                      <a:endParaRPr lang="LID4096" sz="1200" b="1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51065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FD190FA-D5B0-226F-3939-72ACFE0C718E}"/>
              </a:ext>
            </a:extLst>
          </p:cNvPr>
          <p:cNvSpPr txBox="1"/>
          <p:nvPr/>
        </p:nvSpPr>
        <p:spPr>
          <a:xfrm>
            <a:off x="1622013" y="784487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License-2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35054F-8F1F-3C3A-5FBF-394E2F93FB38}"/>
              </a:ext>
            </a:extLst>
          </p:cNvPr>
          <p:cNvSpPr/>
          <p:nvPr/>
        </p:nvSpPr>
        <p:spPr>
          <a:xfrm>
            <a:off x="1948566" y="1418260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β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5FED71-F129-17A8-75BE-AF14C776CC40}"/>
              </a:ext>
            </a:extLst>
          </p:cNvPr>
          <p:cNvSpPr/>
          <p:nvPr/>
        </p:nvSpPr>
        <p:spPr>
          <a:xfrm>
            <a:off x="2186089" y="1717552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κ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08CE81-3D53-A3BD-6464-D87EBB36329C}"/>
              </a:ext>
            </a:extLst>
          </p:cNvPr>
          <p:cNvSpPr/>
          <p:nvPr/>
        </p:nvSpPr>
        <p:spPr>
          <a:xfrm>
            <a:off x="2186089" y="2011221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λ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9DB1A8-15A8-FD86-96A6-3AC9B3B5A5AE}"/>
              </a:ext>
            </a:extLst>
          </p:cNvPr>
          <p:cNvSpPr/>
          <p:nvPr/>
        </p:nvSpPr>
        <p:spPr>
          <a:xfrm>
            <a:off x="1948566" y="2313107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α</a:t>
            </a:r>
            <a:endParaRPr lang="LID4096">
              <a:solidFill>
                <a:schemeClr val="tx1"/>
              </a:solidFill>
              <a:latin typeface="LM Mono 10" panose="00000509000000000000" pitchFamily="49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9A9D5A5-B1D9-5ACC-B056-56DF0126008D}"/>
              </a:ext>
            </a:extLst>
          </p:cNvPr>
          <p:cNvSpPr/>
          <p:nvPr/>
        </p:nvSpPr>
        <p:spPr>
          <a:xfrm>
            <a:off x="1948566" y="2606776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C9F058-C717-9F13-5E2E-13C0013DD9FA}"/>
              </a:ext>
            </a:extLst>
          </p:cNvPr>
          <p:cNvSpPr/>
          <p:nvPr/>
        </p:nvSpPr>
        <p:spPr>
          <a:xfrm>
            <a:off x="1741343" y="1164034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DC6AD1F-0998-C443-8715-2243B5E603AB}"/>
              </a:ext>
            </a:extLst>
          </p:cNvPr>
          <p:cNvCxnSpPr>
            <a:stCxn id="22" idx="4"/>
            <a:endCxn id="15" idx="2"/>
          </p:cNvCxnSpPr>
          <p:nvPr/>
        </p:nvCxnSpPr>
        <p:spPr>
          <a:xfrm rot="16200000" flipH="1">
            <a:off x="1821454" y="1394761"/>
            <a:ext cx="150614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C0E4195-EED0-2591-4BE7-1545FA64A136}"/>
              </a:ext>
            </a:extLst>
          </p:cNvPr>
          <p:cNvCxnSpPr>
            <a:stCxn id="15" idx="4"/>
            <a:endCxn id="16" idx="2"/>
          </p:cNvCxnSpPr>
          <p:nvPr/>
        </p:nvCxnSpPr>
        <p:spPr>
          <a:xfrm rot="16200000" flipH="1">
            <a:off x="2021289" y="1656369"/>
            <a:ext cx="195679" cy="13391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2245443-1E78-01A1-C1A2-024ED9B7B1FD}"/>
              </a:ext>
            </a:extLst>
          </p:cNvPr>
          <p:cNvCxnSpPr>
            <a:stCxn id="15" idx="4"/>
            <a:endCxn id="18" idx="2"/>
          </p:cNvCxnSpPr>
          <p:nvPr/>
        </p:nvCxnSpPr>
        <p:spPr>
          <a:xfrm rot="16200000" flipH="1">
            <a:off x="1874454" y="1803204"/>
            <a:ext cx="489348" cy="13391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53624A7-D5E1-F87E-541F-7DD0C5BEFFB2}"/>
              </a:ext>
            </a:extLst>
          </p:cNvPr>
          <p:cNvCxnSpPr>
            <a:stCxn id="22" idx="4"/>
            <a:endCxn id="20" idx="2"/>
          </p:cNvCxnSpPr>
          <p:nvPr/>
        </p:nvCxnSpPr>
        <p:spPr>
          <a:xfrm rot="16200000" flipH="1">
            <a:off x="1374031" y="1842184"/>
            <a:ext cx="104546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133A290-22FA-6329-F642-78724ACCE535}"/>
              </a:ext>
            </a:extLst>
          </p:cNvPr>
          <p:cNvCxnSpPr>
            <a:stCxn id="22" idx="4"/>
            <a:endCxn id="21" idx="2"/>
          </p:cNvCxnSpPr>
          <p:nvPr/>
        </p:nvCxnSpPr>
        <p:spPr>
          <a:xfrm rot="16200000" flipH="1">
            <a:off x="1227196" y="1989019"/>
            <a:ext cx="1339130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BE854E6-D58A-C01C-3566-49C17C771650}"/>
              </a:ext>
            </a:extLst>
          </p:cNvPr>
          <p:cNvSpPr/>
          <p:nvPr/>
        </p:nvSpPr>
        <p:spPr>
          <a:xfrm>
            <a:off x="1948559" y="2873450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μ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7453D13-DC4D-F6C7-BFC7-6F2160FD00CC}"/>
              </a:ext>
            </a:extLst>
          </p:cNvPr>
          <p:cNvCxnSpPr>
            <a:cxnSpLocks/>
            <a:stCxn id="22" idx="4"/>
            <a:endCxn id="30" idx="2"/>
          </p:cNvCxnSpPr>
          <p:nvPr/>
        </p:nvCxnSpPr>
        <p:spPr>
          <a:xfrm rot="16200000" flipH="1">
            <a:off x="1093855" y="2122359"/>
            <a:ext cx="1605804" cy="10360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Google Shape;8;p1">
            <a:extLst>
              <a:ext uri="{FF2B5EF4-FFF2-40B4-BE49-F238E27FC236}">
                <a16:creationId xmlns:a16="http://schemas.microsoft.com/office/drawing/2014/main" id="{10308EEB-F917-5E7C-58A3-D33D55C9B7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4770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8C2A3F77-0129-F292-1BB4-60C993B7BB8B}"/>
              </a:ext>
            </a:extLst>
          </p:cNvPr>
          <p:cNvSpPr txBox="1">
            <a:spLocks/>
          </p:cNvSpPr>
          <p:nvPr/>
        </p:nvSpPr>
        <p:spPr>
          <a:xfrm>
            <a:off x="216450" y="-1037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Reasoning Tasks</a:t>
            </a:r>
          </a:p>
          <a:p>
            <a:pPr algn="l"/>
            <a:r>
              <a:rPr lang="de-AT" sz="1600" b="1">
                <a:latin typeface="Montserrat" panose="00000500000000000000" pitchFamily="2" charset="0"/>
              </a:rPr>
              <a:t>Compatibility Check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3A8A8-E4F5-ABF7-7C13-43F13558DEAF}"/>
              </a:ext>
            </a:extLst>
          </p:cNvPr>
          <p:cNvSpPr txBox="1"/>
          <p:nvPr/>
        </p:nvSpPr>
        <p:spPr>
          <a:xfrm>
            <a:off x="444723" y="784487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License-1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F5B21C-DE40-54E3-BE0C-3D8FFFCDFAAF}"/>
              </a:ext>
            </a:extLst>
          </p:cNvPr>
          <p:cNvSpPr/>
          <p:nvPr/>
        </p:nvSpPr>
        <p:spPr>
          <a:xfrm>
            <a:off x="771276" y="1461898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B4DA01-A0B8-4EEB-BC0D-BC79C8FFA0D7}"/>
              </a:ext>
            </a:extLst>
          </p:cNvPr>
          <p:cNvSpPr/>
          <p:nvPr/>
        </p:nvSpPr>
        <p:spPr>
          <a:xfrm>
            <a:off x="771276" y="1745855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α</a:t>
            </a:r>
            <a:endParaRPr lang="LID4096">
              <a:solidFill>
                <a:schemeClr val="tx1"/>
              </a:solidFill>
              <a:latin typeface="LM Mono 10" panose="00000509000000000000" pitchFamily="49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DB3865-8F4C-B2D7-D56F-ECF098F8B2D6}"/>
              </a:ext>
            </a:extLst>
          </p:cNvPr>
          <p:cNvSpPr/>
          <p:nvPr/>
        </p:nvSpPr>
        <p:spPr>
          <a:xfrm>
            <a:off x="771276" y="2026087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π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50358-454F-AA5F-E43A-4E9873219CE7}"/>
              </a:ext>
            </a:extLst>
          </p:cNvPr>
          <p:cNvSpPr/>
          <p:nvPr/>
        </p:nvSpPr>
        <p:spPr>
          <a:xfrm>
            <a:off x="564053" y="1164034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C3AB173-7425-DCEC-B487-96A7C8EB0A9C}"/>
              </a:ext>
            </a:extLst>
          </p:cNvPr>
          <p:cNvCxnSpPr>
            <a:stCxn id="19" idx="4"/>
            <a:endCxn id="10" idx="2"/>
          </p:cNvCxnSpPr>
          <p:nvPr/>
        </p:nvCxnSpPr>
        <p:spPr>
          <a:xfrm rot="16200000" flipH="1">
            <a:off x="622345" y="1416580"/>
            <a:ext cx="194252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4C7F050-E73D-A505-B6B8-B3165EC96723}"/>
              </a:ext>
            </a:extLst>
          </p:cNvPr>
          <p:cNvCxnSpPr>
            <a:stCxn id="19" idx="4"/>
            <a:endCxn id="11" idx="2"/>
          </p:cNvCxnSpPr>
          <p:nvPr/>
        </p:nvCxnSpPr>
        <p:spPr>
          <a:xfrm rot="16200000" flipH="1">
            <a:off x="480367" y="1558558"/>
            <a:ext cx="478209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AFF73E2-120F-6F99-F3D5-CD890873FBE2}"/>
              </a:ext>
            </a:extLst>
          </p:cNvPr>
          <p:cNvCxnSpPr>
            <a:stCxn id="19" idx="4"/>
            <a:endCxn id="17" idx="2"/>
          </p:cNvCxnSpPr>
          <p:nvPr/>
        </p:nvCxnSpPr>
        <p:spPr>
          <a:xfrm rot="16200000" flipH="1">
            <a:off x="340251" y="1698674"/>
            <a:ext cx="75844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26F4E20-E1D8-6561-5BF4-E401E74CBD2E}"/>
              </a:ext>
            </a:extLst>
          </p:cNvPr>
          <p:cNvSpPr txBox="1"/>
          <p:nvPr/>
        </p:nvSpPr>
        <p:spPr>
          <a:xfrm>
            <a:off x="1622013" y="784487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License-2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7CBD8-30E6-6FDC-26A6-DD81F1F99E91}"/>
              </a:ext>
            </a:extLst>
          </p:cNvPr>
          <p:cNvSpPr txBox="1"/>
          <p:nvPr/>
        </p:nvSpPr>
        <p:spPr>
          <a:xfrm>
            <a:off x="2825210" y="780578"/>
            <a:ext cx="8226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License-3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055B560-C1AB-026C-5956-4F73AAE24F29}"/>
              </a:ext>
            </a:extLst>
          </p:cNvPr>
          <p:cNvSpPr/>
          <p:nvPr/>
        </p:nvSpPr>
        <p:spPr>
          <a:xfrm>
            <a:off x="3151763" y="1429526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ω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4F0BC4-5210-9789-CAA1-3360B11C99C2}"/>
              </a:ext>
            </a:extLst>
          </p:cNvPr>
          <p:cNvSpPr/>
          <p:nvPr/>
        </p:nvSpPr>
        <p:spPr>
          <a:xfrm>
            <a:off x="3151763" y="1721691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π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9F9CA7F-615C-A13B-5998-DFCE3BA29A14}"/>
              </a:ext>
            </a:extLst>
          </p:cNvPr>
          <p:cNvSpPr/>
          <p:nvPr/>
        </p:nvSpPr>
        <p:spPr>
          <a:xfrm>
            <a:off x="3151763" y="2029200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3F864A6-5222-FF43-9F86-2F644026D7C4}"/>
              </a:ext>
            </a:extLst>
          </p:cNvPr>
          <p:cNvSpPr/>
          <p:nvPr/>
        </p:nvSpPr>
        <p:spPr>
          <a:xfrm>
            <a:off x="3151763" y="2342218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κ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B820DAF-C585-6C34-6BE8-88CB1BE40221}"/>
              </a:ext>
            </a:extLst>
          </p:cNvPr>
          <p:cNvSpPr/>
          <p:nvPr/>
        </p:nvSpPr>
        <p:spPr>
          <a:xfrm>
            <a:off x="2944540" y="1160125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C247FCE-D9DC-C452-5849-89445D8D0133}"/>
              </a:ext>
            </a:extLst>
          </p:cNvPr>
          <p:cNvCxnSpPr>
            <a:stCxn id="77" idx="4"/>
            <a:endCxn id="69" idx="2"/>
          </p:cNvCxnSpPr>
          <p:nvPr/>
        </p:nvCxnSpPr>
        <p:spPr>
          <a:xfrm rot="16200000" flipH="1">
            <a:off x="3017064" y="1398439"/>
            <a:ext cx="165789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F71CF4B-28EA-4F87-C04E-2B3E33226ED7}"/>
              </a:ext>
            </a:extLst>
          </p:cNvPr>
          <p:cNvCxnSpPr>
            <a:stCxn id="77" idx="4"/>
            <a:endCxn id="70" idx="2"/>
          </p:cNvCxnSpPr>
          <p:nvPr/>
        </p:nvCxnSpPr>
        <p:spPr>
          <a:xfrm rot="16200000" flipH="1">
            <a:off x="2870981" y="1544522"/>
            <a:ext cx="457954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461E4548-FE9A-4334-599F-EB562CAEC1AA}"/>
              </a:ext>
            </a:extLst>
          </p:cNvPr>
          <p:cNvCxnSpPr>
            <a:stCxn id="77" idx="4"/>
            <a:endCxn id="73" idx="2"/>
          </p:cNvCxnSpPr>
          <p:nvPr/>
        </p:nvCxnSpPr>
        <p:spPr>
          <a:xfrm rot="16200000" flipH="1">
            <a:off x="2717227" y="1698276"/>
            <a:ext cx="765463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80360440-2430-263C-D568-1A38F214DCA3}"/>
              </a:ext>
            </a:extLst>
          </p:cNvPr>
          <p:cNvCxnSpPr>
            <a:stCxn id="77" idx="4"/>
            <a:endCxn id="75" idx="2"/>
          </p:cNvCxnSpPr>
          <p:nvPr/>
        </p:nvCxnSpPr>
        <p:spPr>
          <a:xfrm rot="16200000" flipH="1">
            <a:off x="2560718" y="1854785"/>
            <a:ext cx="107848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Table 91">
            <a:extLst>
              <a:ext uri="{FF2B5EF4-FFF2-40B4-BE49-F238E27FC236}">
                <a16:creationId xmlns:a16="http://schemas.microsoft.com/office/drawing/2014/main" id="{349A262C-917E-52C7-FD77-008438E66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313258"/>
              </p:ext>
            </p:extLst>
          </p:nvPr>
        </p:nvGraphicFramePr>
        <p:xfrm>
          <a:off x="4297809" y="1164677"/>
          <a:ext cx="2840475" cy="148336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2840475">
                  <a:extLst>
                    <a:ext uri="{9D8B030D-6E8A-4147-A177-3AD203B41FA5}">
                      <a16:colId xmlns:a16="http://schemas.microsoft.com/office/drawing/2014/main" val="3631187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1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δ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obliged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δ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5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L3,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  <a:endParaRPr lang="LID4096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93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β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L3,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κ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  <a:endParaRPr lang="LID4096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561679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A7E9367B-0EE4-DFE8-AA2F-0CD7DD82ABCD}"/>
              </a:ext>
            </a:extLst>
          </p:cNvPr>
          <p:cNvSpPr txBox="1"/>
          <p:nvPr/>
        </p:nvSpPr>
        <p:spPr>
          <a:xfrm>
            <a:off x="4196606" y="798887"/>
            <a:ext cx="16738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latin typeface="Montserrat" panose="00000500000000000000" pitchFamily="2" charset="0"/>
              </a:rPr>
              <a:t>DERIVED CONFLICTS</a:t>
            </a:r>
            <a:endParaRPr lang="LID4096" sz="1050" b="1">
              <a:latin typeface="Montserrat" panose="000005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22165-2901-923A-1DDA-83744640C98A}"/>
              </a:ext>
            </a:extLst>
          </p:cNvPr>
          <p:cNvGrpSpPr/>
          <p:nvPr/>
        </p:nvGrpSpPr>
        <p:grpSpPr>
          <a:xfrm>
            <a:off x="667666" y="3595500"/>
            <a:ext cx="922456" cy="922457"/>
            <a:chOff x="1272104" y="3481196"/>
            <a:chExt cx="1398961" cy="139896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712E264-6DE8-6445-EEA6-D95DBFD0599F}"/>
                </a:ext>
              </a:extLst>
            </p:cNvPr>
            <p:cNvSpPr/>
            <p:nvPr/>
          </p:nvSpPr>
          <p:spPr>
            <a:xfrm>
              <a:off x="1272104" y="3481196"/>
              <a:ext cx="1398961" cy="1398961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LID4096" sz="800"/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F7E25432-4679-ACAF-DC62-5F74AD3B0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454151">
              <a:off x="1666333" y="3686635"/>
              <a:ext cx="609557" cy="6292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3FCDDF-7260-4FED-2704-67FFCE407097}"/>
                </a:ext>
              </a:extLst>
            </p:cNvPr>
            <p:cNvSpPr txBox="1"/>
            <p:nvPr/>
          </p:nvSpPr>
          <p:spPr>
            <a:xfrm>
              <a:off x="1365397" y="4351463"/>
              <a:ext cx="1231426" cy="420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>
                  <a:latin typeface="Montserrat" panose="00000500000000000000" pitchFamily="2" charset="0"/>
                </a:rPr>
                <a:t>DEPENDENCY</a:t>
              </a:r>
            </a:p>
            <a:p>
              <a:pPr algn="ctr"/>
              <a:r>
                <a:rPr lang="en-US" sz="600" b="1">
                  <a:latin typeface="Montserrat" panose="00000500000000000000" pitchFamily="2" charset="0"/>
                </a:rPr>
                <a:t>GRAPH</a:t>
              </a:r>
              <a:endParaRPr lang="LID4096" sz="600" b="1">
                <a:latin typeface="Montserrat" panose="00000500000000000000" pitchFamily="2" charset="0"/>
              </a:endParaRPr>
            </a:p>
          </p:txBody>
        </p:sp>
      </p:grpSp>
      <p:graphicFrame>
        <p:nvGraphicFramePr>
          <p:cNvPr id="9" name="Table 91">
            <a:extLst>
              <a:ext uri="{FF2B5EF4-FFF2-40B4-BE49-F238E27FC236}">
                <a16:creationId xmlns:a16="http://schemas.microsoft.com/office/drawing/2014/main" id="{48F90F76-8405-638D-57E3-352BFB5D1BA7}"/>
              </a:ext>
            </a:extLst>
          </p:cNvPr>
          <p:cNvGraphicFramePr>
            <a:graphicFrameLocks noGrp="1"/>
          </p:cNvGraphicFramePr>
          <p:nvPr/>
        </p:nvGraphicFramePr>
        <p:xfrm>
          <a:off x="1764076" y="3924760"/>
          <a:ext cx="1387687" cy="29943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1387687">
                  <a:extLst>
                    <a:ext uri="{9D8B030D-6E8A-4147-A177-3AD203B41FA5}">
                      <a16:colId xmlns:a16="http://schemas.microsoft.com/office/drawing/2014/main" val="3631187776"/>
                    </a:ext>
                  </a:extLst>
                </a:gridCol>
              </a:tblGrid>
              <a:tr h="2994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κ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owl:sameAs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β</a:t>
                      </a:r>
                      <a:endParaRPr lang="LID4096" sz="1200" b="1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1065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4919545-3E3A-D112-6424-B146A9F6C524}"/>
              </a:ext>
            </a:extLst>
          </p:cNvPr>
          <p:cNvSpPr txBox="1"/>
          <p:nvPr/>
        </p:nvSpPr>
        <p:spPr>
          <a:xfrm>
            <a:off x="1622013" y="784487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License-2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FA5794-A201-8393-6455-8E48DBE1C995}"/>
              </a:ext>
            </a:extLst>
          </p:cNvPr>
          <p:cNvSpPr/>
          <p:nvPr/>
        </p:nvSpPr>
        <p:spPr>
          <a:xfrm>
            <a:off x="1948566" y="1418260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β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5772B94-DBBE-01E0-F6C2-7509D441DB70}"/>
              </a:ext>
            </a:extLst>
          </p:cNvPr>
          <p:cNvSpPr/>
          <p:nvPr/>
        </p:nvSpPr>
        <p:spPr>
          <a:xfrm>
            <a:off x="2186089" y="1717552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κ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DB14CF-C0D3-6268-10BB-AE6BDB412885}"/>
              </a:ext>
            </a:extLst>
          </p:cNvPr>
          <p:cNvSpPr/>
          <p:nvPr/>
        </p:nvSpPr>
        <p:spPr>
          <a:xfrm>
            <a:off x="2186089" y="2011221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λ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601A55-4811-86BD-A65B-5D64185E9591}"/>
              </a:ext>
            </a:extLst>
          </p:cNvPr>
          <p:cNvSpPr/>
          <p:nvPr/>
        </p:nvSpPr>
        <p:spPr>
          <a:xfrm>
            <a:off x="1948566" y="2313107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α</a:t>
            </a:r>
            <a:endParaRPr lang="LID4096">
              <a:solidFill>
                <a:schemeClr val="tx1"/>
              </a:solidFill>
              <a:latin typeface="LM Mono 10" panose="00000509000000000000" pitchFamily="49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CDA226-3C68-C9BD-E09A-5EF7AA156F11}"/>
              </a:ext>
            </a:extLst>
          </p:cNvPr>
          <p:cNvSpPr/>
          <p:nvPr/>
        </p:nvSpPr>
        <p:spPr>
          <a:xfrm>
            <a:off x="1948566" y="2606776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F4CA7A7-2E51-51EC-F284-6A4EBB15B2EF}"/>
              </a:ext>
            </a:extLst>
          </p:cNvPr>
          <p:cNvSpPr/>
          <p:nvPr/>
        </p:nvSpPr>
        <p:spPr>
          <a:xfrm>
            <a:off x="1741343" y="1164034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37AD548-0AFE-A632-4CD0-A938E32A40C5}"/>
              </a:ext>
            </a:extLst>
          </p:cNvPr>
          <p:cNvCxnSpPr>
            <a:stCxn id="23" idx="4"/>
            <a:endCxn id="16" idx="2"/>
          </p:cNvCxnSpPr>
          <p:nvPr/>
        </p:nvCxnSpPr>
        <p:spPr>
          <a:xfrm rot="16200000" flipH="1">
            <a:off x="1821454" y="1394761"/>
            <a:ext cx="150614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B82411F-416A-E38B-F125-56E2F6C254EA}"/>
              </a:ext>
            </a:extLst>
          </p:cNvPr>
          <p:cNvCxnSpPr>
            <a:stCxn id="16" idx="4"/>
            <a:endCxn id="18" idx="2"/>
          </p:cNvCxnSpPr>
          <p:nvPr/>
        </p:nvCxnSpPr>
        <p:spPr>
          <a:xfrm rot="16200000" flipH="1">
            <a:off x="2021289" y="1656369"/>
            <a:ext cx="195679" cy="13391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3941994-A769-CBDF-50D5-CC4CD3389C59}"/>
              </a:ext>
            </a:extLst>
          </p:cNvPr>
          <p:cNvCxnSpPr>
            <a:stCxn id="16" idx="4"/>
            <a:endCxn id="20" idx="2"/>
          </p:cNvCxnSpPr>
          <p:nvPr/>
        </p:nvCxnSpPr>
        <p:spPr>
          <a:xfrm rot="16200000" flipH="1">
            <a:off x="1874454" y="1803204"/>
            <a:ext cx="489348" cy="13391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8F8E3CE-F90B-BC7C-BF18-F3CCE0363599}"/>
              </a:ext>
            </a:extLst>
          </p:cNvPr>
          <p:cNvCxnSpPr>
            <a:stCxn id="23" idx="4"/>
            <a:endCxn id="21" idx="2"/>
          </p:cNvCxnSpPr>
          <p:nvPr/>
        </p:nvCxnSpPr>
        <p:spPr>
          <a:xfrm rot="16200000" flipH="1">
            <a:off x="1374031" y="1842184"/>
            <a:ext cx="104546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CB89A5B-341E-8E70-D40E-B78E8C2E6434}"/>
              </a:ext>
            </a:extLst>
          </p:cNvPr>
          <p:cNvCxnSpPr>
            <a:stCxn id="23" idx="4"/>
            <a:endCxn id="22" idx="2"/>
          </p:cNvCxnSpPr>
          <p:nvPr/>
        </p:nvCxnSpPr>
        <p:spPr>
          <a:xfrm rot="16200000" flipH="1">
            <a:off x="1227196" y="1989019"/>
            <a:ext cx="1339130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EE2E397-A82B-03B0-35E7-E2277AEC7E9C}"/>
              </a:ext>
            </a:extLst>
          </p:cNvPr>
          <p:cNvSpPr/>
          <p:nvPr/>
        </p:nvSpPr>
        <p:spPr>
          <a:xfrm>
            <a:off x="1948559" y="2873450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μ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9FA7183-90F1-6DDE-9FB8-52B6100B6E91}"/>
              </a:ext>
            </a:extLst>
          </p:cNvPr>
          <p:cNvCxnSpPr>
            <a:cxnSpLocks/>
            <a:stCxn id="23" idx="4"/>
            <a:endCxn id="32" idx="2"/>
          </p:cNvCxnSpPr>
          <p:nvPr/>
        </p:nvCxnSpPr>
        <p:spPr>
          <a:xfrm rot="16200000" flipH="1">
            <a:off x="1093855" y="2122359"/>
            <a:ext cx="1605804" cy="10360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7A7E3F55-9632-31E8-CD47-867822F15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4452" y="2667174"/>
            <a:ext cx="343832" cy="343832"/>
          </a:xfrm>
          <a:prstGeom prst="rect">
            <a:avLst/>
          </a:prstGeom>
        </p:spPr>
      </p:pic>
      <p:sp>
        <p:nvSpPr>
          <p:cNvPr id="37" name="Google Shape;8;p1">
            <a:extLst>
              <a:ext uri="{FF2B5EF4-FFF2-40B4-BE49-F238E27FC236}">
                <a16:creationId xmlns:a16="http://schemas.microsoft.com/office/drawing/2014/main" id="{724D8EC4-A4D9-D29D-25CD-30EC4F74AC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2075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8C2A3F77-0129-F292-1BB4-60C993B7BB8B}"/>
              </a:ext>
            </a:extLst>
          </p:cNvPr>
          <p:cNvSpPr txBox="1">
            <a:spLocks/>
          </p:cNvSpPr>
          <p:nvPr/>
        </p:nvSpPr>
        <p:spPr>
          <a:xfrm>
            <a:off x="216450" y="-1037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Reasoning Tasks</a:t>
            </a:r>
          </a:p>
          <a:p>
            <a:pPr algn="l"/>
            <a:r>
              <a:rPr lang="de-AT" sz="1600" b="1">
                <a:latin typeface="Montserrat" panose="00000500000000000000" pitchFamily="2" charset="0"/>
              </a:rPr>
              <a:t>Compatibility Check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3A8A8-E4F5-ABF7-7C13-43F13558DEAF}"/>
              </a:ext>
            </a:extLst>
          </p:cNvPr>
          <p:cNvSpPr txBox="1"/>
          <p:nvPr/>
        </p:nvSpPr>
        <p:spPr>
          <a:xfrm>
            <a:off x="444723" y="784487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License-1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F5B21C-DE40-54E3-BE0C-3D8FFFCDFAAF}"/>
              </a:ext>
            </a:extLst>
          </p:cNvPr>
          <p:cNvSpPr/>
          <p:nvPr/>
        </p:nvSpPr>
        <p:spPr>
          <a:xfrm>
            <a:off x="771276" y="1461898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B4DA01-A0B8-4EEB-BC0D-BC79C8FFA0D7}"/>
              </a:ext>
            </a:extLst>
          </p:cNvPr>
          <p:cNvSpPr/>
          <p:nvPr/>
        </p:nvSpPr>
        <p:spPr>
          <a:xfrm>
            <a:off x="771276" y="1745855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α</a:t>
            </a:r>
            <a:endParaRPr lang="LID4096">
              <a:solidFill>
                <a:schemeClr val="tx1"/>
              </a:solidFill>
              <a:latin typeface="LM Mono 10" panose="00000509000000000000" pitchFamily="49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DB3865-8F4C-B2D7-D56F-ECF098F8B2D6}"/>
              </a:ext>
            </a:extLst>
          </p:cNvPr>
          <p:cNvSpPr/>
          <p:nvPr/>
        </p:nvSpPr>
        <p:spPr>
          <a:xfrm>
            <a:off x="771276" y="2026087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π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50358-454F-AA5F-E43A-4E9873219CE7}"/>
              </a:ext>
            </a:extLst>
          </p:cNvPr>
          <p:cNvSpPr/>
          <p:nvPr/>
        </p:nvSpPr>
        <p:spPr>
          <a:xfrm>
            <a:off x="564053" y="1164034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C3AB173-7425-DCEC-B487-96A7C8EB0A9C}"/>
              </a:ext>
            </a:extLst>
          </p:cNvPr>
          <p:cNvCxnSpPr>
            <a:stCxn id="19" idx="4"/>
            <a:endCxn id="10" idx="2"/>
          </p:cNvCxnSpPr>
          <p:nvPr/>
        </p:nvCxnSpPr>
        <p:spPr>
          <a:xfrm rot="16200000" flipH="1">
            <a:off x="622345" y="1416580"/>
            <a:ext cx="194252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4C7F050-E73D-A505-B6B8-B3165EC96723}"/>
              </a:ext>
            </a:extLst>
          </p:cNvPr>
          <p:cNvCxnSpPr>
            <a:stCxn id="19" idx="4"/>
            <a:endCxn id="11" idx="2"/>
          </p:cNvCxnSpPr>
          <p:nvPr/>
        </p:nvCxnSpPr>
        <p:spPr>
          <a:xfrm rot="16200000" flipH="1">
            <a:off x="480367" y="1558558"/>
            <a:ext cx="478209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AFF73E2-120F-6F99-F3D5-CD890873FBE2}"/>
              </a:ext>
            </a:extLst>
          </p:cNvPr>
          <p:cNvCxnSpPr>
            <a:stCxn id="19" idx="4"/>
            <a:endCxn id="17" idx="2"/>
          </p:cNvCxnSpPr>
          <p:nvPr/>
        </p:nvCxnSpPr>
        <p:spPr>
          <a:xfrm rot="16200000" flipH="1">
            <a:off x="340251" y="1698674"/>
            <a:ext cx="75844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26F4E20-E1D8-6561-5BF4-E401E74CBD2E}"/>
              </a:ext>
            </a:extLst>
          </p:cNvPr>
          <p:cNvSpPr txBox="1"/>
          <p:nvPr/>
        </p:nvSpPr>
        <p:spPr>
          <a:xfrm>
            <a:off x="1622013" y="784487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License-2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7CBD8-30E6-6FDC-26A6-DD81F1F99E91}"/>
              </a:ext>
            </a:extLst>
          </p:cNvPr>
          <p:cNvSpPr txBox="1"/>
          <p:nvPr/>
        </p:nvSpPr>
        <p:spPr>
          <a:xfrm>
            <a:off x="2825210" y="780578"/>
            <a:ext cx="8226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License-3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055B560-C1AB-026C-5956-4F73AAE24F29}"/>
              </a:ext>
            </a:extLst>
          </p:cNvPr>
          <p:cNvSpPr/>
          <p:nvPr/>
        </p:nvSpPr>
        <p:spPr>
          <a:xfrm>
            <a:off x="3151763" y="1429526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ω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4F0BC4-5210-9789-CAA1-3360B11C99C2}"/>
              </a:ext>
            </a:extLst>
          </p:cNvPr>
          <p:cNvSpPr/>
          <p:nvPr/>
        </p:nvSpPr>
        <p:spPr>
          <a:xfrm>
            <a:off x="3151763" y="1721691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π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9F9CA7F-615C-A13B-5998-DFCE3BA29A14}"/>
              </a:ext>
            </a:extLst>
          </p:cNvPr>
          <p:cNvSpPr/>
          <p:nvPr/>
        </p:nvSpPr>
        <p:spPr>
          <a:xfrm>
            <a:off x="3151763" y="2029200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3F864A6-5222-FF43-9F86-2F644026D7C4}"/>
              </a:ext>
            </a:extLst>
          </p:cNvPr>
          <p:cNvSpPr/>
          <p:nvPr/>
        </p:nvSpPr>
        <p:spPr>
          <a:xfrm>
            <a:off x="3151763" y="2342218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κ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B820DAF-C585-6C34-6BE8-88CB1BE40221}"/>
              </a:ext>
            </a:extLst>
          </p:cNvPr>
          <p:cNvSpPr/>
          <p:nvPr/>
        </p:nvSpPr>
        <p:spPr>
          <a:xfrm>
            <a:off x="2944540" y="1160125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C247FCE-D9DC-C452-5849-89445D8D0133}"/>
              </a:ext>
            </a:extLst>
          </p:cNvPr>
          <p:cNvCxnSpPr>
            <a:stCxn id="77" idx="4"/>
            <a:endCxn id="69" idx="2"/>
          </p:cNvCxnSpPr>
          <p:nvPr/>
        </p:nvCxnSpPr>
        <p:spPr>
          <a:xfrm rot="16200000" flipH="1">
            <a:off x="3017064" y="1398439"/>
            <a:ext cx="165789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F71CF4B-28EA-4F87-C04E-2B3E33226ED7}"/>
              </a:ext>
            </a:extLst>
          </p:cNvPr>
          <p:cNvCxnSpPr>
            <a:stCxn id="77" idx="4"/>
            <a:endCxn id="70" idx="2"/>
          </p:cNvCxnSpPr>
          <p:nvPr/>
        </p:nvCxnSpPr>
        <p:spPr>
          <a:xfrm rot="16200000" flipH="1">
            <a:off x="2870981" y="1544522"/>
            <a:ext cx="457954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461E4548-FE9A-4334-599F-EB562CAEC1AA}"/>
              </a:ext>
            </a:extLst>
          </p:cNvPr>
          <p:cNvCxnSpPr>
            <a:stCxn id="77" idx="4"/>
            <a:endCxn id="73" idx="2"/>
          </p:cNvCxnSpPr>
          <p:nvPr/>
        </p:nvCxnSpPr>
        <p:spPr>
          <a:xfrm rot="16200000" flipH="1">
            <a:off x="2717227" y="1698276"/>
            <a:ext cx="765463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80360440-2430-263C-D568-1A38F214DCA3}"/>
              </a:ext>
            </a:extLst>
          </p:cNvPr>
          <p:cNvCxnSpPr>
            <a:stCxn id="77" idx="4"/>
            <a:endCxn id="75" idx="2"/>
          </p:cNvCxnSpPr>
          <p:nvPr/>
        </p:nvCxnSpPr>
        <p:spPr>
          <a:xfrm rot="16200000" flipH="1">
            <a:off x="2560718" y="1854785"/>
            <a:ext cx="107848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Table 91">
            <a:extLst>
              <a:ext uri="{FF2B5EF4-FFF2-40B4-BE49-F238E27FC236}">
                <a16:creationId xmlns:a16="http://schemas.microsoft.com/office/drawing/2014/main" id="{349A262C-917E-52C7-FD77-008438E66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01424"/>
              </p:ext>
            </p:extLst>
          </p:nvPr>
        </p:nvGraphicFramePr>
        <p:xfrm>
          <a:off x="4297809" y="1164677"/>
          <a:ext cx="2840475" cy="148336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2840475">
                  <a:extLst>
                    <a:ext uri="{9D8B030D-6E8A-4147-A177-3AD203B41FA5}">
                      <a16:colId xmlns:a16="http://schemas.microsoft.com/office/drawing/2014/main" val="3631187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1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δ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obliged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δ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5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L3,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  <a:endParaRPr lang="LID4096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93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β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L3,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κ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  <a:endParaRPr lang="LID4096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561679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A7E9367B-0EE4-DFE8-AA2F-0CD7DD82ABCD}"/>
              </a:ext>
            </a:extLst>
          </p:cNvPr>
          <p:cNvSpPr txBox="1"/>
          <p:nvPr/>
        </p:nvSpPr>
        <p:spPr>
          <a:xfrm>
            <a:off x="4196606" y="798887"/>
            <a:ext cx="16738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latin typeface="Montserrat" panose="00000500000000000000" pitchFamily="2" charset="0"/>
              </a:rPr>
              <a:t>DERIVED CONFLICTS</a:t>
            </a:r>
            <a:endParaRPr lang="LID4096" sz="1050" b="1">
              <a:latin typeface="Montserrat" panose="000005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22165-2901-923A-1DDA-83744640C98A}"/>
              </a:ext>
            </a:extLst>
          </p:cNvPr>
          <p:cNvGrpSpPr/>
          <p:nvPr/>
        </p:nvGrpSpPr>
        <p:grpSpPr>
          <a:xfrm>
            <a:off x="667666" y="3595500"/>
            <a:ext cx="922456" cy="922457"/>
            <a:chOff x="1272104" y="3481196"/>
            <a:chExt cx="1398961" cy="139896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712E264-6DE8-6445-EEA6-D95DBFD0599F}"/>
                </a:ext>
              </a:extLst>
            </p:cNvPr>
            <p:cNvSpPr/>
            <p:nvPr/>
          </p:nvSpPr>
          <p:spPr>
            <a:xfrm>
              <a:off x="1272104" y="3481196"/>
              <a:ext cx="1398961" cy="1398961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LID4096" sz="800"/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F7E25432-4679-ACAF-DC62-5F74AD3B0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454151">
              <a:off x="1666333" y="3686635"/>
              <a:ext cx="609557" cy="6292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3FCDDF-7260-4FED-2704-67FFCE407097}"/>
                </a:ext>
              </a:extLst>
            </p:cNvPr>
            <p:cNvSpPr txBox="1"/>
            <p:nvPr/>
          </p:nvSpPr>
          <p:spPr>
            <a:xfrm>
              <a:off x="1365397" y="4351463"/>
              <a:ext cx="1231426" cy="420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>
                  <a:latin typeface="Montserrat" panose="00000500000000000000" pitchFamily="2" charset="0"/>
                </a:rPr>
                <a:t>DEPENDENCY</a:t>
              </a:r>
            </a:p>
            <a:p>
              <a:pPr algn="ctr"/>
              <a:r>
                <a:rPr lang="en-US" sz="600" b="1">
                  <a:latin typeface="Montserrat" panose="00000500000000000000" pitchFamily="2" charset="0"/>
                </a:rPr>
                <a:t>GRAPH</a:t>
              </a:r>
              <a:endParaRPr lang="LID4096" sz="600" b="1">
                <a:latin typeface="Montserrat" panose="00000500000000000000" pitchFamily="2" charset="0"/>
              </a:endParaRPr>
            </a:p>
          </p:txBody>
        </p:sp>
      </p:grpSp>
      <p:graphicFrame>
        <p:nvGraphicFramePr>
          <p:cNvPr id="9" name="Table 91">
            <a:extLst>
              <a:ext uri="{FF2B5EF4-FFF2-40B4-BE49-F238E27FC236}">
                <a16:creationId xmlns:a16="http://schemas.microsoft.com/office/drawing/2014/main" id="{48F90F76-8405-638D-57E3-352BFB5D1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911444"/>
              </p:ext>
            </p:extLst>
          </p:nvPr>
        </p:nvGraphicFramePr>
        <p:xfrm>
          <a:off x="1764076" y="3924760"/>
          <a:ext cx="1823674" cy="59886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1823674">
                  <a:extLst>
                    <a:ext uri="{9D8B030D-6E8A-4147-A177-3AD203B41FA5}">
                      <a16:colId xmlns:a16="http://schemas.microsoft.com/office/drawing/2014/main" val="3631187776"/>
                    </a:ext>
                  </a:extLst>
                </a:gridCol>
              </a:tblGrid>
              <a:tr h="2994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κ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owl:sameAs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β</a:t>
                      </a:r>
                      <a:endParaRPr lang="LID4096" sz="1200" b="1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10653"/>
                  </a:ext>
                </a:extLst>
              </a:tr>
              <a:tr h="2994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ω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odrl:includedIn</a:t>
                      </a:r>
                      <a:r>
                        <a:rPr lang="en-US" sz="1200" b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α</a:t>
                      </a:r>
                      <a:endParaRPr lang="LID4096" sz="1200" b="1">
                        <a:solidFill>
                          <a:schemeClr val="tx1"/>
                        </a:solidFill>
                        <a:latin typeface="LM Mono 10" panose="00000509000000000000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2243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D75AB40-A44A-13D6-16BF-142EF3910388}"/>
              </a:ext>
            </a:extLst>
          </p:cNvPr>
          <p:cNvSpPr txBox="1"/>
          <p:nvPr/>
        </p:nvSpPr>
        <p:spPr>
          <a:xfrm>
            <a:off x="1622013" y="784487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License-2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53E8BB-F86A-D5F5-38E5-2F8EDB94ECA0}"/>
              </a:ext>
            </a:extLst>
          </p:cNvPr>
          <p:cNvSpPr/>
          <p:nvPr/>
        </p:nvSpPr>
        <p:spPr>
          <a:xfrm>
            <a:off x="1948566" y="1418260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β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7A9FB9-8A58-BE23-BBEA-48D4A244C3EF}"/>
              </a:ext>
            </a:extLst>
          </p:cNvPr>
          <p:cNvSpPr/>
          <p:nvPr/>
        </p:nvSpPr>
        <p:spPr>
          <a:xfrm>
            <a:off x="2186089" y="1717552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κ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FB1FF2-5B43-5AC6-8E37-B12869B17D14}"/>
              </a:ext>
            </a:extLst>
          </p:cNvPr>
          <p:cNvSpPr/>
          <p:nvPr/>
        </p:nvSpPr>
        <p:spPr>
          <a:xfrm>
            <a:off x="2186089" y="2011221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λ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0B6725-36B4-0E3D-C1F3-A270921E021E}"/>
              </a:ext>
            </a:extLst>
          </p:cNvPr>
          <p:cNvSpPr/>
          <p:nvPr/>
        </p:nvSpPr>
        <p:spPr>
          <a:xfrm>
            <a:off x="1948566" y="2313107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α</a:t>
            </a:r>
            <a:endParaRPr lang="LID4096">
              <a:solidFill>
                <a:schemeClr val="tx1"/>
              </a:solidFill>
              <a:latin typeface="LM Mono 10" panose="00000509000000000000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4EFAF3B-74DB-8B07-9189-A2A484F4EEDC}"/>
              </a:ext>
            </a:extLst>
          </p:cNvPr>
          <p:cNvSpPr/>
          <p:nvPr/>
        </p:nvSpPr>
        <p:spPr>
          <a:xfrm>
            <a:off x="1948566" y="2606776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3F2C7A-9E4B-818C-23C5-79FFE93E2273}"/>
              </a:ext>
            </a:extLst>
          </p:cNvPr>
          <p:cNvSpPr/>
          <p:nvPr/>
        </p:nvSpPr>
        <p:spPr>
          <a:xfrm>
            <a:off x="1741343" y="1164034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A13A9A3-EA2B-B052-C20C-8410CB9E217D}"/>
              </a:ext>
            </a:extLst>
          </p:cNvPr>
          <p:cNvCxnSpPr>
            <a:stCxn id="21" idx="4"/>
            <a:endCxn id="13" idx="2"/>
          </p:cNvCxnSpPr>
          <p:nvPr/>
        </p:nvCxnSpPr>
        <p:spPr>
          <a:xfrm rot="16200000" flipH="1">
            <a:off x="1821454" y="1394761"/>
            <a:ext cx="150614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DEABB2C-62F6-1505-EE57-84D803958674}"/>
              </a:ext>
            </a:extLst>
          </p:cNvPr>
          <p:cNvCxnSpPr>
            <a:stCxn id="13" idx="4"/>
            <a:endCxn id="15" idx="2"/>
          </p:cNvCxnSpPr>
          <p:nvPr/>
        </p:nvCxnSpPr>
        <p:spPr>
          <a:xfrm rot="16200000" flipH="1">
            <a:off x="2021289" y="1656369"/>
            <a:ext cx="195679" cy="13391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D2B2A45-8622-F5B9-FFC8-E8C4C2FDFADA}"/>
              </a:ext>
            </a:extLst>
          </p:cNvPr>
          <p:cNvCxnSpPr>
            <a:stCxn id="13" idx="4"/>
            <a:endCxn id="16" idx="2"/>
          </p:cNvCxnSpPr>
          <p:nvPr/>
        </p:nvCxnSpPr>
        <p:spPr>
          <a:xfrm rot="16200000" flipH="1">
            <a:off x="1874454" y="1803204"/>
            <a:ext cx="489348" cy="13391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786F3AF-F944-E7AA-8E22-83C026AB99AE}"/>
              </a:ext>
            </a:extLst>
          </p:cNvPr>
          <p:cNvCxnSpPr>
            <a:stCxn id="21" idx="4"/>
            <a:endCxn id="18" idx="2"/>
          </p:cNvCxnSpPr>
          <p:nvPr/>
        </p:nvCxnSpPr>
        <p:spPr>
          <a:xfrm rot="16200000" flipH="1">
            <a:off x="1374031" y="1842184"/>
            <a:ext cx="104546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588CEAC-0716-D9CE-70B2-FAB2F6924F5E}"/>
              </a:ext>
            </a:extLst>
          </p:cNvPr>
          <p:cNvCxnSpPr>
            <a:stCxn id="21" idx="4"/>
            <a:endCxn id="20" idx="2"/>
          </p:cNvCxnSpPr>
          <p:nvPr/>
        </p:nvCxnSpPr>
        <p:spPr>
          <a:xfrm rot="16200000" flipH="1">
            <a:off x="1227196" y="1989019"/>
            <a:ext cx="1339130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0B8FAD8-6A0E-3FA4-3CD8-2F69D3005124}"/>
              </a:ext>
            </a:extLst>
          </p:cNvPr>
          <p:cNvSpPr/>
          <p:nvPr/>
        </p:nvSpPr>
        <p:spPr>
          <a:xfrm>
            <a:off x="1948559" y="2873450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μ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DCD361B-89FE-C309-F0BA-B704BBFE6804}"/>
              </a:ext>
            </a:extLst>
          </p:cNvPr>
          <p:cNvCxnSpPr>
            <a:cxnSpLocks/>
            <a:stCxn id="21" idx="4"/>
            <a:endCxn id="29" idx="2"/>
          </p:cNvCxnSpPr>
          <p:nvPr/>
        </p:nvCxnSpPr>
        <p:spPr>
          <a:xfrm rot="16200000" flipH="1">
            <a:off x="1093855" y="2122359"/>
            <a:ext cx="1605804" cy="10360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4013F41-EF88-DB87-FDBE-EA1B7FEB7913}"/>
              </a:ext>
            </a:extLst>
          </p:cNvPr>
          <p:cNvSpPr txBox="1"/>
          <p:nvPr/>
        </p:nvSpPr>
        <p:spPr>
          <a:xfrm>
            <a:off x="2944540" y="2961082"/>
            <a:ext cx="6071140" cy="692754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>
            <a:spAutoFit/>
          </a:bodyPr>
          <a:lstStyle/>
          <a:p>
            <a:pPr lvl="3">
              <a:lnSpc>
                <a:spcPct val="150000"/>
              </a:lnSpc>
            </a:pPr>
            <a:r>
              <a:rPr lang="en-GB" sz="900" i="1">
                <a:solidFill>
                  <a:schemeClr val="tx1"/>
                </a:solidFill>
                <a:latin typeface="Montserrat" panose="00000500000000000000" pitchFamily="2" charset="0"/>
              </a:rPr>
              <a:t>hierarchical relationships between action</a:t>
            </a:r>
          </a:p>
          <a:p>
            <a:pPr lvl="3">
              <a:lnSpc>
                <a:spcPct val="150000"/>
              </a:lnSpc>
            </a:pPr>
            <a:r>
              <a:rPr lang="en-GB" sz="900">
                <a:solidFill>
                  <a:schemeClr val="tx1"/>
                </a:solidFill>
                <a:latin typeface="Montserrat" panose="00000500000000000000" pitchFamily="2" charset="0"/>
              </a:rPr>
              <a:t>              -    </a:t>
            </a:r>
            <a:r>
              <a:rPr lang="en-GB" sz="90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</a:t>
            </a:r>
            <a:r>
              <a:rPr lang="en-GB" sz="9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80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odrl:includedIn</a:t>
            </a:r>
            <a:r>
              <a:rPr lang="en-GB" sz="8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800" b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</a:t>
            </a:r>
            <a:r>
              <a:rPr lang="en-GB" sz="8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9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  <a:r>
              <a:rPr lang="en-US" sz="90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GB" sz="9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all Rules defined for </a:t>
            </a:r>
            <a:r>
              <a:rPr lang="en-GB" sz="900" b="1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</a:t>
            </a:r>
            <a:r>
              <a:rPr lang="en-GB" sz="9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must also hold for </a:t>
            </a:r>
            <a:r>
              <a:rPr lang="en-GB" sz="900" b="1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</a:t>
            </a:r>
            <a:r>
              <a:rPr lang="en-GB" sz="90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, but not necessarily vice versa.</a:t>
            </a:r>
            <a:endParaRPr lang="en-GB" sz="90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lvl="3">
              <a:lnSpc>
                <a:spcPct val="150000"/>
              </a:lnSpc>
            </a:pPr>
            <a:r>
              <a:rPr lang="en-GB" sz="900">
                <a:solidFill>
                  <a:schemeClr val="tx1"/>
                </a:solidFill>
                <a:latin typeface="Montserrat" panose="00000500000000000000" pitchFamily="2" charset="0"/>
              </a:rPr>
              <a:t>                  -    e.g., </a:t>
            </a:r>
            <a:r>
              <a:rPr lang="en-GB" sz="800" b="1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odrl:display</a:t>
            </a:r>
            <a:r>
              <a:rPr lang="en-GB" sz="800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800" b="1" u="sng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odrl:includedIn</a:t>
            </a:r>
            <a:r>
              <a:rPr lang="en-GB" sz="800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800" b="1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odrl:present</a:t>
            </a:r>
            <a:r>
              <a:rPr lang="en-GB" sz="800" b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35" name="Google Shape;8;p1">
            <a:extLst>
              <a:ext uri="{FF2B5EF4-FFF2-40B4-BE49-F238E27FC236}">
                <a16:creationId xmlns:a16="http://schemas.microsoft.com/office/drawing/2014/main" id="{65D7189B-1B85-C61F-E83E-A05AF503AC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3217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8C2A3F77-0129-F292-1BB4-60C993B7BB8B}"/>
              </a:ext>
            </a:extLst>
          </p:cNvPr>
          <p:cNvSpPr txBox="1">
            <a:spLocks/>
          </p:cNvSpPr>
          <p:nvPr/>
        </p:nvSpPr>
        <p:spPr>
          <a:xfrm>
            <a:off x="216450" y="-1037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Reasoning Tasks</a:t>
            </a:r>
          </a:p>
          <a:p>
            <a:pPr algn="l"/>
            <a:r>
              <a:rPr lang="de-AT" sz="1600" b="1">
                <a:latin typeface="Montserrat" panose="00000500000000000000" pitchFamily="2" charset="0"/>
              </a:rPr>
              <a:t>Compatibility Check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3A8A8-E4F5-ABF7-7C13-43F13558DEAF}"/>
              </a:ext>
            </a:extLst>
          </p:cNvPr>
          <p:cNvSpPr txBox="1"/>
          <p:nvPr/>
        </p:nvSpPr>
        <p:spPr>
          <a:xfrm>
            <a:off x="444723" y="784487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License-1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F5B21C-DE40-54E3-BE0C-3D8FFFCDFAAF}"/>
              </a:ext>
            </a:extLst>
          </p:cNvPr>
          <p:cNvSpPr/>
          <p:nvPr/>
        </p:nvSpPr>
        <p:spPr>
          <a:xfrm>
            <a:off x="771276" y="1461898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B4DA01-A0B8-4EEB-BC0D-BC79C8FFA0D7}"/>
              </a:ext>
            </a:extLst>
          </p:cNvPr>
          <p:cNvSpPr/>
          <p:nvPr/>
        </p:nvSpPr>
        <p:spPr>
          <a:xfrm>
            <a:off x="771276" y="1745855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α</a:t>
            </a:r>
            <a:endParaRPr lang="LID4096">
              <a:solidFill>
                <a:schemeClr val="tx1"/>
              </a:solidFill>
              <a:latin typeface="LM Mono 10" panose="00000509000000000000" pitchFamily="49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DB3865-8F4C-B2D7-D56F-ECF098F8B2D6}"/>
              </a:ext>
            </a:extLst>
          </p:cNvPr>
          <p:cNvSpPr/>
          <p:nvPr/>
        </p:nvSpPr>
        <p:spPr>
          <a:xfrm>
            <a:off x="771276" y="2026087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π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50358-454F-AA5F-E43A-4E9873219CE7}"/>
              </a:ext>
            </a:extLst>
          </p:cNvPr>
          <p:cNvSpPr/>
          <p:nvPr/>
        </p:nvSpPr>
        <p:spPr>
          <a:xfrm>
            <a:off x="564053" y="1164034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C3AB173-7425-DCEC-B487-96A7C8EB0A9C}"/>
              </a:ext>
            </a:extLst>
          </p:cNvPr>
          <p:cNvCxnSpPr>
            <a:stCxn id="19" idx="4"/>
            <a:endCxn id="10" idx="2"/>
          </p:cNvCxnSpPr>
          <p:nvPr/>
        </p:nvCxnSpPr>
        <p:spPr>
          <a:xfrm rot="16200000" flipH="1">
            <a:off x="622345" y="1416580"/>
            <a:ext cx="194252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4C7F050-E73D-A505-B6B8-B3165EC96723}"/>
              </a:ext>
            </a:extLst>
          </p:cNvPr>
          <p:cNvCxnSpPr>
            <a:stCxn id="19" idx="4"/>
            <a:endCxn id="11" idx="2"/>
          </p:cNvCxnSpPr>
          <p:nvPr/>
        </p:nvCxnSpPr>
        <p:spPr>
          <a:xfrm rot="16200000" flipH="1">
            <a:off x="480367" y="1558558"/>
            <a:ext cx="478209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AFF73E2-120F-6F99-F3D5-CD890873FBE2}"/>
              </a:ext>
            </a:extLst>
          </p:cNvPr>
          <p:cNvCxnSpPr>
            <a:stCxn id="19" idx="4"/>
            <a:endCxn id="17" idx="2"/>
          </p:cNvCxnSpPr>
          <p:nvPr/>
        </p:nvCxnSpPr>
        <p:spPr>
          <a:xfrm rot="16200000" flipH="1">
            <a:off x="340251" y="1698674"/>
            <a:ext cx="75844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26F4E20-E1D8-6561-5BF4-E401E74CBD2E}"/>
              </a:ext>
            </a:extLst>
          </p:cNvPr>
          <p:cNvSpPr txBox="1"/>
          <p:nvPr/>
        </p:nvSpPr>
        <p:spPr>
          <a:xfrm>
            <a:off x="1622013" y="784487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License-2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7CBD8-30E6-6FDC-26A6-DD81F1F99E91}"/>
              </a:ext>
            </a:extLst>
          </p:cNvPr>
          <p:cNvSpPr txBox="1"/>
          <p:nvPr/>
        </p:nvSpPr>
        <p:spPr>
          <a:xfrm>
            <a:off x="2825210" y="780578"/>
            <a:ext cx="8226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License-3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055B560-C1AB-026C-5956-4F73AAE24F29}"/>
              </a:ext>
            </a:extLst>
          </p:cNvPr>
          <p:cNvSpPr/>
          <p:nvPr/>
        </p:nvSpPr>
        <p:spPr>
          <a:xfrm>
            <a:off x="3151763" y="1429526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ω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4F0BC4-5210-9789-CAA1-3360B11C99C2}"/>
              </a:ext>
            </a:extLst>
          </p:cNvPr>
          <p:cNvSpPr/>
          <p:nvPr/>
        </p:nvSpPr>
        <p:spPr>
          <a:xfrm>
            <a:off x="3151763" y="1721691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π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9F9CA7F-615C-A13B-5998-DFCE3BA29A14}"/>
              </a:ext>
            </a:extLst>
          </p:cNvPr>
          <p:cNvSpPr/>
          <p:nvPr/>
        </p:nvSpPr>
        <p:spPr>
          <a:xfrm>
            <a:off x="3151763" y="2029200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3F864A6-5222-FF43-9F86-2F644026D7C4}"/>
              </a:ext>
            </a:extLst>
          </p:cNvPr>
          <p:cNvSpPr/>
          <p:nvPr/>
        </p:nvSpPr>
        <p:spPr>
          <a:xfrm>
            <a:off x="3151763" y="2342218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κ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B820DAF-C585-6C34-6BE8-88CB1BE40221}"/>
              </a:ext>
            </a:extLst>
          </p:cNvPr>
          <p:cNvSpPr/>
          <p:nvPr/>
        </p:nvSpPr>
        <p:spPr>
          <a:xfrm>
            <a:off x="2944540" y="1160125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C247FCE-D9DC-C452-5849-89445D8D0133}"/>
              </a:ext>
            </a:extLst>
          </p:cNvPr>
          <p:cNvCxnSpPr>
            <a:stCxn id="77" idx="4"/>
            <a:endCxn id="69" idx="2"/>
          </p:cNvCxnSpPr>
          <p:nvPr/>
        </p:nvCxnSpPr>
        <p:spPr>
          <a:xfrm rot="16200000" flipH="1">
            <a:off x="3017064" y="1398439"/>
            <a:ext cx="165789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F71CF4B-28EA-4F87-C04E-2B3E33226ED7}"/>
              </a:ext>
            </a:extLst>
          </p:cNvPr>
          <p:cNvCxnSpPr>
            <a:stCxn id="77" idx="4"/>
            <a:endCxn id="70" idx="2"/>
          </p:cNvCxnSpPr>
          <p:nvPr/>
        </p:nvCxnSpPr>
        <p:spPr>
          <a:xfrm rot="16200000" flipH="1">
            <a:off x="2870981" y="1544522"/>
            <a:ext cx="457954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461E4548-FE9A-4334-599F-EB562CAEC1AA}"/>
              </a:ext>
            </a:extLst>
          </p:cNvPr>
          <p:cNvCxnSpPr>
            <a:stCxn id="77" idx="4"/>
            <a:endCxn id="73" idx="2"/>
          </p:cNvCxnSpPr>
          <p:nvPr/>
        </p:nvCxnSpPr>
        <p:spPr>
          <a:xfrm rot="16200000" flipH="1">
            <a:off x="2717227" y="1698276"/>
            <a:ext cx="765463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80360440-2430-263C-D568-1A38F214DCA3}"/>
              </a:ext>
            </a:extLst>
          </p:cNvPr>
          <p:cNvCxnSpPr>
            <a:stCxn id="77" idx="4"/>
            <a:endCxn id="75" idx="2"/>
          </p:cNvCxnSpPr>
          <p:nvPr/>
        </p:nvCxnSpPr>
        <p:spPr>
          <a:xfrm rot="16200000" flipH="1">
            <a:off x="2560718" y="1854785"/>
            <a:ext cx="107848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Table 91">
            <a:extLst>
              <a:ext uri="{FF2B5EF4-FFF2-40B4-BE49-F238E27FC236}">
                <a16:creationId xmlns:a16="http://schemas.microsoft.com/office/drawing/2014/main" id="{349A262C-917E-52C7-FD77-008438E66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40027"/>
              </p:ext>
            </p:extLst>
          </p:nvPr>
        </p:nvGraphicFramePr>
        <p:xfrm>
          <a:off x="4297809" y="1164677"/>
          <a:ext cx="2840475" cy="185420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2840475">
                  <a:extLst>
                    <a:ext uri="{9D8B030D-6E8A-4147-A177-3AD203B41FA5}">
                      <a16:colId xmlns:a16="http://schemas.microsoft.com/office/drawing/2014/main" val="3631187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1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δ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obliged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δ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5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L3,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  <a:endParaRPr lang="LID4096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93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β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L3,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κ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  <a:endParaRPr lang="LID4096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56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L3,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ω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74060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A7E9367B-0EE4-DFE8-AA2F-0CD7DD82ABCD}"/>
              </a:ext>
            </a:extLst>
          </p:cNvPr>
          <p:cNvSpPr txBox="1"/>
          <p:nvPr/>
        </p:nvSpPr>
        <p:spPr>
          <a:xfrm>
            <a:off x="4196606" y="798887"/>
            <a:ext cx="16738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latin typeface="Montserrat" panose="00000500000000000000" pitchFamily="2" charset="0"/>
              </a:rPr>
              <a:t>DERIVED CONFLICTS</a:t>
            </a:r>
            <a:endParaRPr lang="LID4096" sz="1050" b="1">
              <a:latin typeface="Montserrat" panose="000005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22165-2901-923A-1DDA-83744640C98A}"/>
              </a:ext>
            </a:extLst>
          </p:cNvPr>
          <p:cNvGrpSpPr/>
          <p:nvPr/>
        </p:nvGrpSpPr>
        <p:grpSpPr>
          <a:xfrm>
            <a:off x="667666" y="3595500"/>
            <a:ext cx="922456" cy="922457"/>
            <a:chOff x="1272104" y="3481196"/>
            <a:chExt cx="1398961" cy="139896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712E264-6DE8-6445-EEA6-D95DBFD0599F}"/>
                </a:ext>
              </a:extLst>
            </p:cNvPr>
            <p:cNvSpPr/>
            <p:nvPr/>
          </p:nvSpPr>
          <p:spPr>
            <a:xfrm>
              <a:off x="1272104" y="3481196"/>
              <a:ext cx="1398961" cy="1398961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LID4096" sz="800"/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F7E25432-4679-ACAF-DC62-5F74AD3B0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454151">
              <a:off x="1666333" y="3686635"/>
              <a:ext cx="609557" cy="6292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3FCDDF-7260-4FED-2704-67FFCE407097}"/>
                </a:ext>
              </a:extLst>
            </p:cNvPr>
            <p:cNvSpPr txBox="1"/>
            <p:nvPr/>
          </p:nvSpPr>
          <p:spPr>
            <a:xfrm>
              <a:off x="1365397" y="4351463"/>
              <a:ext cx="1231426" cy="420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>
                  <a:latin typeface="Montserrat" panose="00000500000000000000" pitchFamily="2" charset="0"/>
                </a:rPr>
                <a:t>DEPENDENCY</a:t>
              </a:r>
            </a:p>
            <a:p>
              <a:pPr algn="ctr"/>
              <a:r>
                <a:rPr lang="en-US" sz="600" b="1">
                  <a:latin typeface="Montserrat" panose="00000500000000000000" pitchFamily="2" charset="0"/>
                </a:rPr>
                <a:t>GRAPH</a:t>
              </a:r>
              <a:endParaRPr lang="LID4096" sz="600" b="1">
                <a:latin typeface="Montserrat" panose="00000500000000000000" pitchFamily="2" charset="0"/>
              </a:endParaRPr>
            </a:p>
          </p:txBody>
        </p:sp>
      </p:grpSp>
      <p:graphicFrame>
        <p:nvGraphicFramePr>
          <p:cNvPr id="9" name="Table 91">
            <a:extLst>
              <a:ext uri="{FF2B5EF4-FFF2-40B4-BE49-F238E27FC236}">
                <a16:creationId xmlns:a16="http://schemas.microsoft.com/office/drawing/2014/main" id="{48F90F76-8405-638D-57E3-352BFB5D1BA7}"/>
              </a:ext>
            </a:extLst>
          </p:cNvPr>
          <p:cNvGraphicFramePr>
            <a:graphicFrameLocks noGrp="1"/>
          </p:cNvGraphicFramePr>
          <p:nvPr/>
        </p:nvGraphicFramePr>
        <p:xfrm>
          <a:off x="1764076" y="3924760"/>
          <a:ext cx="1823674" cy="59886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1823674">
                  <a:extLst>
                    <a:ext uri="{9D8B030D-6E8A-4147-A177-3AD203B41FA5}">
                      <a16:colId xmlns:a16="http://schemas.microsoft.com/office/drawing/2014/main" val="3631187776"/>
                    </a:ext>
                  </a:extLst>
                </a:gridCol>
              </a:tblGrid>
              <a:tr h="2994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κ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owl:sameAs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β</a:t>
                      </a:r>
                      <a:endParaRPr lang="LID4096" sz="1200" b="1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10653"/>
                  </a:ext>
                </a:extLst>
              </a:tr>
              <a:tr h="2994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ω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odrl:includedIn</a:t>
                      </a:r>
                      <a:r>
                        <a:rPr lang="en-US" sz="1200" b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α</a:t>
                      </a:r>
                      <a:endParaRPr lang="LID4096" sz="1200" b="1">
                        <a:solidFill>
                          <a:schemeClr val="tx1"/>
                        </a:solidFill>
                        <a:latin typeface="LM Mono 10" panose="00000509000000000000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2243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02A77BB-224C-1075-1331-D732CE545DD3}"/>
              </a:ext>
            </a:extLst>
          </p:cNvPr>
          <p:cNvSpPr txBox="1"/>
          <p:nvPr/>
        </p:nvSpPr>
        <p:spPr>
          <a:xfrm>
            <a:off x="1622013" y="784487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License-2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EB0F44-9C8B-7933-3BD4-5751E816B893}"/>
              </a:ext>
            </a:extLst>
          </p:cNvPr>
          <p:cNvSpPr/>
          <p:nvPr/>
        </p:nvSpPr>
        <p:spPr>
          <a:xfrm>
            <a:off x="1948566" y="1418260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β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F27B5C-C65C-CA1F-24C9-93D5C00F146C}"/>
              </a:ext>
            </a:extLst>
          </p:cNvPr>
          <p:cNvSpPr/>
          <p:nvPr/>
        </p:nvSpPr>
        <p:spPr>
          <a:xfrm>
            <a:off x="2186089" y="1717552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κ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CE3DCD-F743-C8E2-1D0F-6C0DFA2429B9}"/>
              </a:ext>
            </a:extLst>
          </p:cNvPr>
          <p:cNvSpPr/>
          <p:nvPr/>
        </p:nvSpPr>
        <p:spPr>
          <a:xfrm>
            <a:off x="2186089" y="2011221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λ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B0465A-B322-109D-D132-14E576853D66}"/>
              </a:ext>
            </a:extLst>
          </p:cNvPr>
          <p:cNvSpPr/>
          <p:nvPr/>
        </p:nvSpPr>
        <p:spPr>
          <a:xfrm>
            <a:off x="1948566" y="2313107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α</a:t>
            </a:r>
            <a:endParaRPr lang="LID4096">
              <a:solidFill>
                <a:schemeClr val="tx1"/>
              </a:solidFill>
              <a:latin typeface="LM Mono 10" panose="00000509000000000000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94CA35-07C9-A01A-AA9D-6CD720A1E4C1}"/>
              </a:ext>
            </a:extLst>
          </p:cNvPr>
          <p:cNvSpPr/>
          <p:nvPr/>
        </p:nvSpPr>
        <p:spPr>
          <a:xfrm>
            <a:off x="1948566" y="2606776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61BAA51-5F8B-0536-E440-048AAA1682A3}"/>
              </a:ext>
            </a:extLst>
          </p:cNvPr>
          <p:cNvSpPr/>
          <p:nvPr/>
        </p:nvSpPr>
        <p:spPr>
          <a:xfrm>
            <a:off x="1741343" y="1164034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B4D5275-041D-B850-C502-038CFA52D487}"/>
              </a:ext>
            </a:extLst>
          </p:cNvPr>
          <p:cNvCxnSpPr>
            <a:stCxn id="21" idx="4"/>
            <a:endCxn id="13" idx="2"/>
          </p:cNvCxnSpPr>
          <p:nvPr/>
        </p:nvCxnSpPr>
        <p:spPr>
          <a:xfrm rot="16200000" flipH="1">
            <a:off x="1821454" y="1394761"/>
            <a:ext cx="150614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225F21A6-7F30-A6DA-EB4A-708D00D44F0D}"/>
              </a:ext>
            </a:extLst>
          </p:cNvPr>
          <p:cNvCxnSpPr>
            <a:stCxn id="13" idx="4"/>
            <a:endCxn id="15" idx="2"/>
          </p:cNvCxnSpPr>
          <p:nvPr/>
        </p:nvCxnSpPr>
        <p:spPr>
          <a:xfrm rot="16200000" flipH="1">
            <a:off x="2021289" y="1656369"/>
            <a:ext cx="195679" cy="13391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0744B15-E271-5BD2-B1E5-178154282106}"/>
              </a:ext>
            </a:extLst>
          </p:cNvPr>
          <p:cNvCxnSpPr>
            <a:stCxn id="13" idx="4"/>
            <a:endCxn id="16" idx="2"/>
          </p:cNvCxnSpPr>
          <p:nvPr/>
        </p:nvCxnSpPr>
        <p:spPr>
          <a:xfrm rot="16200000" flipH="1">
            <a:off x="1874454" y="1803204"/>
            <a:ext cx="489348" cy="13391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9A0FCA3-FCB2-C655-8F23-E40C65336FE7}"/>
              </a:ext>
            </a:extLst>
          </p:cNvPr>
          <p:cNvCxnSpPr>
            <a:stCxn id="21" idx="4"/>
            <a:endCxn id="18" idx="2"/>
          </p:cNvCxnSpPr>
          <p:nvPr/>
        </p:nvCxnSpPr>
        <p:spPr>
          <a:xfrm rot="16200000" flipH="1">
            <a:off x="1374031" y="1842184"/>
            <a:ext cx="104546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E968628-3DB7-6F3B-6A4F-FF79ED22B053}"/>
              </a:ext>
            </a:extLst>
          </p:cNvPr>
          <p:cNvCxnSpPr>
            <a:stCxn id="21" idx="4"/>
            <a:endCxn id="20" idx="2"/>
          </p:cNvCxnSpPr>
          <p:nvPr/>
        </p:nvCxnSpPr>
        <p:spPr>
          <a:xfrm rot="16200000" flipH="1">
            <a:off x="1227196" y="1989019"/>
            <a:ext cx="1339130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851FE1C-D54F-4ABB-6064-A7043713A5FD}"/>
              </a:ext>
            </a:extLst>
          </p:cNvPr>
          <p:cNvSpPr/>
          <p:nvPr/>
        </p:nvSpPr>
        <p:spPr>
          <a:xfrm>
            <a:off x="1948559" y="2873450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μ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A6C099C-8163-C3EA-F2A0-E808BAC8564B}"/>
              </a:ext>
            </a:extLst>
          </p:cNvPr>
          <p:cNvCxnSpPr>
            <a:cxnSpLocks/>
            <a:stCxn id="21" idx="4"/>
            <a:endCxn id="29" idx="2"/>
          </p:cNvCxnSpPr>
          <p:nvPr/>
        </p:nvCxnSpPr>
        <p:spPr>
          <a:xfrm rot="16200000" flipH="1">
            <a:off x="1093855" y="2122359"/>
            <a:ext cx="1605804" cy="10360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645DD40D-900A-DE1F-C79D-2F1C62B6A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4452" y="3074325"/>
            <a:ext cx="343832" cy="343832"/>
          </a:xfrm>
          <a:prstGeom prst="rect">
            <a:avLst/>
          </a:prstGeom>
        </p:spPr>
      </p:pic>
      <p:sp>
        <p:nvSpPr>
          <p:cNvPr id="35" name="Google Shape;8;p1">
            <a:extLst>
              <a:ext uri="{FF2B5EF4-FFF2-40B4-BE49-F238E27FC236}">
                <a16:creationId xmlns:a16="http://schemas.microsoft.com/office/drawing/2014/main" id="{C36BAF53-D649-ADCF-8602-C30C974345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55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outdoor, sky, building, city&#10;&#10;Description automatically generated">
            <a:extLst>
              <a:ext uri="{FF2B5EF4-FFF2-40B4-BE49-F238E27FC236}">
                <a16:creationId xmlns:a16="http://schemas.microsoft.com/office/drawing/2014/main" id="{57941D6F-B171-01A4-936F-55DDAEDF74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2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007CA4-AEFE-C208-A3DA-E527203B9D99}"/>
              </a:ext>
            </a:extLst>
          </p:cNvPr>
          <p:cNvSpPr/>
          <p:nvPr/>
        </p:nvSpPr>
        <p:spPr>
          <a:xfrm>
            <a:off x="6682740" y="421421"/>
            <a:ext cx="2263140" cy="2270760"/>
          </a:xfrm>
          <a:prstGeom prst="rect">
            <a:avLst/>
          </a:prstGeom>
          <a:solidFill>
            <a:schemeClr val="bg1">
              <a:alpha val="5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CC54D0-196E-76FA-63A4-2FF696C1822E}"/>
              </a:ext>
            </a:extLst>
          </p:cNvPr>
          <p:cNvSpPr/>
          <p:nvPr/>
        </p:nvSpPr>
        <p:spPr>
          <a:xfrm>
            <a:off x="189118" y="419100"/>
            <a:ext cx="6493622" cy="2270760"/>
          </a:xfrm>
          <a:prstGeom prst="rect">
            <a:avLst/>
          </a:prstGeom>
          <a:solidFill>
            <a:srgbClr val="0057A3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2280" y="1317028"/>
            <a:ext cx="1030082" cy="4254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775DED-BDAD-2865-9398-14BE8BC28765}"/>
              </a:ext>
            </a:extLst>
          </p:cNvPr>
          <p:cNvSpPr txBox="1"/>
          <p:nvPr/>
        </p:nvSpPr>
        <p:spPr>
          <a:xfrm>
            <a:off x="403860" y="779236"/>
            <a:ext cx="60807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Welcome &amp; </a:t>
            </a:r>
            <a:r>
              <a:rPr lang="de-AT" sz="2800" b="1" i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Introduction</a:t>
            </a:r>
            <a:r>
              <a:rPr lang="de-AT" sz="28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of </a:t>
            </a:r>
            <a:r>
              <a:rPr lang="de-AT" sz="2800" b="1" i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the</a:t>
            </a:r>
            <a:r>
              <a:rPr lang="de-AT" sz="28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DALICC initiative</a:t>
            </a:r>
            <a:endParaRPr lang="en-GB" sz="28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2" descr="Fachhochschule St. Pölten – Wikipedia">
            <a:extLst>
              <a:ext uri="{FF2B5EF4-FFF2-40B4-BE49-F238E27FC236}">
                <a16:creationId xmlns:a16="http://schemas.microsoft.com/office/drawing/2014/main" id="{1BA4B7BF-FA56-B229-7A79-FA6E131D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37" y="1113645"/>
            <a:ext cx="871365" cy="87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3C493E-465E-7CD7-DC8E-82DF4F0209B7}"/>
              </a:ext>
            </a:extLst>
          </p:cNvPr>
          <p:cNvSpPr txBox="1"/>
          <p:nvPr/>
        </p:nvSpPr>
        <p:spPr>
          <a:xfrm>
            <a:off x="268147" y="4831415"/>
            <a:ext cx="136253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>
                <a:solidFill>
                  <a:schemeClr val="bg1"/>
                </a:solidFill>
                <a:latin typeface="Montserrat" panose="00000500000000000000" pitchFamily="2" charset="0"/>
              </a:rPr>
              <a:t>SEPTEMBER 2022</a:t>
            </a:r>
          </a:p>
        </p:txBody>
      </p:sp>
      <p:sp>
        <p:nvSpPr>
          <p:cNvPr id="4" name="Google Shape;56;p13">
            <a:extLst>
              <a:ext uri="{FF2B5EF4-FFF2-40B4-BE49-F238E27FC236}">
                <a16:creationId xmlns:a16="http://schemas.microsoft.com/office/drawing/2014/main" id="{23530350-CBB7-BE7C-97AD-D6CA73B46C69}"/>
              </a:ext>
            </a:extLst>
          </p:cNvPr>
          <p:cNvSpPr txBox="1"/>
          <p:nvPr/>
        </p:nvSpPr>
        <p:spPr>
          <a:xfrm>
            <a:off x="5326919" y="2376723"/>
            <a:ext cx="3111000" cy="392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bg1"/>
                </a:solidFill>
                <a:latin typeface="Comfortaa"/>
                <a:ea typeface="Comfortaa"/>
                <a:cs typeface="Comfortaa"/>
                <a:sym typeface="Comforta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www.dalicc.net</a:t>
            </a:r>
            <a:r>
              <a:rPr lang="en" sz="1200" u="sng">
                <a:solidFill>
                  <a:schemeClr val="bg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200" u="sng">
              <a:solidFill>
                <a:schemeClr val="bg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538877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8C2A3F77-0129-F292-1BB4-60C993B7BB8B}"/>
              </a:ext>
            </a:extLst>
          </p:cNvPr>
          <p:cNvSpPr txBox="1">
            <a:spLocks/>
          </p:cNvSpPr>
          <p:nvPr/>
        </p:nvSpPr>
        <p:spPr>
          <a:xfrm>
            <a:off x="216450" y="-1037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Reasoning Tasks</a:t>
            </a:r>
          </a:p>
          <a:p>
            <a:pPr algn="l"/>
            <a:r>
              <a:rPr lang="de-AT" sz="1600" b="1">
                <a:latin typeface="Montserrat" panose="00000500000000000000" pitchFamily="2" charset="0"/>
              </a:rPr>
              <a:t>Compatibility Check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3A8A8-E4F5-ABF7-7C13-43F13558DEAF}"/>
              </a:ext>
            </a:extLst>
          </p:cNvPr>
          <p:cNvSpPr txBox="1"/>
          <p:nvPr/>
        </p:nvSpPr>
        <p:spPr>
          <a:xfrm>
            <a:off x="444723" y="784487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License-1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F5B21C-DE40-54E3-BE0C-3D8FFFCDFAAF}"/>
              </a:ext>
            </a:extLst>
          </p:cNvPr>
          <p:cNvSpPr/>
          <p:nvPr/>
        </p:nvSpPr>
        <p:spPr>
          <a:xfrm>
            <a:off x="771276" y="1461898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B4DA01-A0B8-4EEB-BC0D-BC79C8FFA0D7}"/>
              </a:ext>
            </a:extLst>
          </p:cNvPr>
          <p:cNvSpPr/>
          <p:nvPr/>
        </p:nvSpPr>
        <p:spPr>
          <a:xfrm>
            <a:off x="771276" y="1745855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α</a:t>
            </a:r>
            <a:endParaRPr lang="LID4096">
              <a:solidFill>
                <a:schemeClr val="tx1"/>
              </a:solidFill>
              <a:latin typeface="LM Mono 10" panose="00000509000000000000" pitchFamily="49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DB3865-8F4C-B2D7-D56F-ECF098F8B2D6}"/>
              </a:ext>
            </a:extLst>
          </p:cNvPr>
          <p:cNvSpPr/>
          <p:nvPr/>
        </p:nvSpPr>
        <p:spPr>
          <a:xfrm>
            <a:off x="771276" y="2026087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π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50358-454F-AA5F-E43A-4E9873219CE7}"/>
              </a:ext>
            </a:extLst>
          </p:cNvPr>
          <p:cNvSpPr/>
          <p:nvPr/>
        </p:nvSpPr>
        <p:spPr>
          <a:xfrm>
            <a:off x="564053" y="1164034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C3AB173-7425-DCEC-B487-96A7C8EB0A9C}"/>
              </a:ext>
            </a:extLst>
          </p:cNvPr>
          <p:cNvCxnSpPr>
            <a:stCxn id="19" idx="4"/>
            <a:endCxn id="10" idx="2"/>
          </p:cNvCxnSpPr>
          <p:nvPr/>
        </p:nvCxnSpPr>
        <p:spPr>
          <a:xfrm rot="16200000" flipH="1">
            <a:off x="622345" y="1416580"/>
            <a:ext cx="194252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4C7F050-E73D-A505-B6B8-B3165EC96723}"/>
              </a:ext>
            </a:extLst>
          </p:cNvPr>
          <p:cNvCxnSpPr>
            <a:stCxn id="19" idx="4"/>
            <a:endCxn id="11" idx="2"/>
          </p:cNvCxnSpPr>
          <p:nvPr/>
        </p:nvCxnSpPr>
        <p:spPr>
          <a:xfrm rot="16200000" flipH="1">
            <a:off x="480367" y="1558558"/>
            <a:ext cx="478209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AFF73E2-120F-6F99-F3D5-CD890873FBE2}"/>
              </a:ext>
            </a:extLst>
          </p:cNvPr>
          <p:cNvCxnSpPr>
            <a:stCxn id="19" idx="4"/>
            <a:endCxn id="17" idx="2"/>
          </p:cNvCxnSpPr>
          <p:nvPr/>
        </p:nvCxnSpPr>
        <p:spPr>
          <a:xfrm rot="16200000" flipH="1">
            <a:off x="340251" y="1698674"/>
            <a:ext cx="75844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26F4E20-E1D8-6561-5BF4-E401E74CBD2E}"/>
              </a:ext>
            </a:extLst>
          </p:cNvPr>
          <p:cNvSpPr txBox="1"/>
          <p:nvPr/>
        </p:nvSpPr>
        <p:spPr>
          <a:xfrm>
            <a:off x="1622013" y="784487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License-2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7CBD8-30E6-6FDC-26A6-DD81F1F99E91}"/>
              </a:ext>
            </a:extLst>
          </p:cNvPr>
          <p:cNvSpPr txBox="1"/>
          <p:nvPr/>
        </p:nvSpPr>
        <p:spPr>
          <a:xfrm>
            <a:off x="2825210" y="780578"/>
            <a:ext cx="8226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License-3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055B560-C1AB-026C-5956-4F73AAE24F29}"/>
              </a:ext>
            </a:extLst>
          </p:cNvPr>
          <p:cNvSpPr/>
          <p:nvPr/>
        </p:nvSpPr>
        <p:spPr>
          <a:xfrm>
            <a:off x="3151763" y="1429526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ω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4F0BC4-5210-9789-CAA1-3360B11C99C2}"/>
              </a:ext>
            </a:extLst>
          </p:cNvPr>
          <p:cNvSpPr/>
          <p:nvPr/>
        </p:nvSpPr>
        <p:spPr>
          <a:xfrm>
            <a:off x="3151763" y="1721691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π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9F9CA7F-615C-A13B-5998-DFCE3BA29A14}"/>
              </a:ext>
            </a:extLst>
          </p:cNvPr>
          <p:cNvSpPr/>
          <p:nvPr/>
        </p:nvSpPr>
        <p:spPr>
          <a:xfrm>
            <a:off x="3151763" y="2029200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3F864A6-5222-FF43-9F86-2F644026D7C4}"/>
              </a:ext>
            </a:extLst>
          </p:cNvPr>
          <p:cNvSpPr/>
          <p:nvPr/>
        </p:nvSpPr>
        <p:spPr>
          <a:xfrm>
            <a:off x="3151763" y="2342218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κ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B820DAF-C585-6C34-6BE8-88CB1BE40221}"/>
              </a:ext>
            </a:extLst>
          </p:cNvPr>
          <p:cNvSpPr/>
          <p:nvPr/>
        </p:nvSpPr>
        <p:spPr>
          <a:xfrm>
            <a:off x="2944540" y="1160125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C247FCE-D9DC-C452-5849-89445D8D0133}"/>
              </a:ext>
            </a:extLst>
          </p:cNvPr>
          <p:cNvCxnSpPr>
            <a:stCxn id="77" idx="4"/>
            <a:endCxn id="69" idx="2"/>
          </p:cNvCxnSpPr>
          <p:nvPr/>
        </p:nvCxnSpPr>
        <p:spPr>
          <a:xfrm rot="16200000" flipH="1">
            <a:off x="3017064" y="1398439"/>
            <a:ext cx="165789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F71CF4B-28EA-4F87-C04E-2B3E33226ED7}"/>
              </a:ext>
            </a:extLst>
          </p:cNvPr>
          <p:cNvCxnSpPr>
            <a:stCxn id="77" idx="4"/>
            <a:endCxn id="70" idx="2"/>
          </p:cNvCxnSpPr>
          <p:nvPr/>
        </p:nvCxnSpPr>
        <p:spPr>
          <a:xfrm rot="16200000" flipH="1">
            <a:off x="2870981" y="1544522"/>
            <a:ext cx="457954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461E4548-FE9A-4334-599F-EB562CAEC1AA}"/>
              </a:ext>
            </a:extLst>
          </p:cNvPr>
          <p:cNvCxnSpPr>
            <a:stCxn id="77" idx="4"/>
            <a:endCxn id="73" idx="2"/>
          </p:cNvCxnSpPr>
          <p:nvPr/>
        </p:nvCxnSpPr>
        <p:spPr>
          <a:xfrm rot="16200000" flipH="1">
            <a:off x="2717227" y="1698276"/>
            <a:ext cx="765463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80360440-2430-263C-D568-1A38F214DCA3}"/>
              </a:ext>
            </a:extLst>
          </p:cNvPr>
          <p:cNvCxnSpPr>
            <a:stCxn id="77" idx="4"/>
            <a:endCxn id="75" idx="2"/>
          </p:cNvCxnSpPr>
          <p:nvPr/>
        </p:nvCxnSpPr>
        <p:spPr>
          <a:xfrm rot="16200000" flipH="1">
            <a:off x="2560718" y="1854785"/>
            <a:ext cx="107848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Table 91">
            <a:extLst>
              <a:ext uri="{FF2B5EF4-FFF2-40B4-BE49-F238E27FC236}">
                <a16:creationId xmlns:a16="http://schemas.microsoft.com/office/drawing/2014/main" id="{349A262C-917E-52C7-FD77-008438E66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549841"/>
              </p:ext>
            </p:extLst>
          </p:nvPr>
        </p:nvGraphicFramePr>
        <p:xfrm>
          <a:off x="4297809" y="1164677"/>
          <a:ext cx="2840475" cy="148336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2840475">
                  <a:extLst>
                    <a:ext uri="{9D8B030D-6E8A-4147-A177-3AD203B41FA5}">
                      <a16:colId xmlns:a16="http://schemas.microsoft.com/office/drawing/2014/main" val="3631187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1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δ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obliged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δ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5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L3,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  <a:endParaRPr lang="LID4096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93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β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L3,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κ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  <a:endParaRPr lang="LID4096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561679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A7E9367B-0EE4-DFE8-AA2F-0CD7DD82ABCD}"/>
              </a:ext>
            </a:extLst>
          </p:cNvPr>
          <p:cNvSpPr txBox="1"/>
          <p:nvPr/>
        </p:nvSpPr>
        <p:spPr>
          <a:xfrm>
            <a:off x="4196606" y="798887"/>
            <a:ext cx="16738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latin typeface="Montserrat" panose="00000500000000000000" pitchFamily="2" charset="0"/>
              </a:rPr>
              <a:t>DERIVED CONFLICTS</a:t>
            </a:r>
            <a:endParaRPr lang="LID4096" sz="1050" b="1">
              <a:latin typeface="Montserrat" panose="000005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22165-2901-923A-1DDA-83744640C98A}"/>
              </a:ext>
            </a:extLst>
          </p:cNvPr>
          <p:cNvGrpSpPr/>
          <p:nvPr/>
        </p:nvGrpSpPr>
        <p:grpSpPr>
          <a:xfrm>
            <a:off x="667666" y="3595500"/>
            <a:ext cx="922456" cy="922457"/>
            <a:chOff x="1272104" y="3481196"/>
            <a:chExt cx="1398961" cy="139896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712E264-6DE8-6445-EEA6-D95DBFD0599F}"/>
                </a:ext>
              </a:extLst>
            </p:cNvPr>
            <p:cNvSpPr/>
            <p:nvPr/>
          </p:nvSpPr>
          <p:spPr>
            <a:xfrm>
              <a:off x="1272104" y="3481196"/>
              <a:ext cx="1398961" cy="1398961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LID4096" sz="800"/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F7E25432-4679-ACAF-DC62-5F74AD3B0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454151">
              <a:off x="1666333" y="3686635"/>
              <a:ext cx="609557" cy="6292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3FCDDF-7260-4FED-2704-67FFCE407097}"/>
                </a:ext>
              </a:extLst>
            </p:cNvPr>
            <p:cNvSpPr txBox="1"/>
            <p:nvPr/>
          </p:nvSpPr>
          <p:spPr>
            <a:xfrm>
              <a:off x="1365397" y="4351463"/>
              <a:ext cx="1231426" cy="420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>
                  <a:latin typeface="Montserrat" panose="00000500000000000000" pitchFamily="2" charset="0"/>
                </a:rPr>
                <a:t>DEPENDENCY</a:t>
              </a:r>
            </a:p>
            <a:p>
              <a:pPr algn="ctr"/>
              <a:r>
                <a:rPr lang="en-US" sz="600" b="1">
                  <a:latin typeface="Montserrat" panose="00000500000000000000" pitchFamily="2" charset="0"/>
                </a:rPr>
                <a:t>GRAPH</a:t>
              </a:r>
              <a:endParaRPr lang="LID4096" sz="600" b="1">
                <a:latin typeface="Montserrat" panose="00000500000000000000" pitchFamily="2" charset="0"/>
              </a:endParaRPr>
            </a:p>
          </p:txBody>
        </p:sp>
      </p:grpSp>
      <p:graphicFrame>
        <p:nvGraphicFramePr>
          <p:cNvPr id="9" name="Table 91">
            <a:extLst>
              <a:ext uri="{FF2B5EF4-FFF2-40B4-BE49-F238E27FC236}">
                <a16:creationId xmlns:a16="http://schemas.microsoft.com/office/drawing/2014/main" id="{48F90F76-8405-638D-57E3-352BFB5D1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971809"/>
              </p:ext>
            </p:extLst>
          </p:nvPr>
        </p:nvGraphicFramePr>
        <p:xfrm>
          <a:off x="1764076" y="3924760"/>
          <a:ext cx="1823674" cy="59886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1823674">
                  <a:extLst>
                    <a:ext uri="{9D8B030D-6E8A-4147-A177-3AD203B41FA5}">
                      <a16:colId xmlns:a16="http://schemas.microsoft.com/office/drawing/2014/main" val="3631187776"/>
                    </a:ext>
                  </a:extLst>
                </a:gridCol>
              </a:tblGrid>
              <a:tr h="2994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κ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owl:sameAs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β</a:t>
                      </a:r>
                      <a:endParaRPr lang="LID4096" sz="1200" b="1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10653"/>
                  </a:ext>
                </a:extLst>
              </a:tr>
              <a:tr h="2994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odrl:includedIn</a:t>
                      </a:r>
                      <a:r>
                        <a:rPr lang="en-US" sz="1200" b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ω</a:t>
                      </a:r>
                      <a:endParaRPr lang="LID4096" sz="1200" b="1">
                        <a:solidFill>
                          <a:schemeClr val="tx1"/>
                        </a:solidFill>
                        <a:latin typeface="LM Mono 10" panose="00000509000000000000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2243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02A77BB-224C-1075-1331-D732CE545DD3}"/>
              </a:ext>
            </a:extLst>
          </p:cNvPr>
          <p:cNvSpPr txBox="1"/>
          <p:nvPr/>
        </p:nvSpPr>
        <p:spPr>
          <a:xfrm>
            <a:off x="1622013" y="784487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License-2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EB0F44-9C8B-7933-3BD4-5751E816B893}"/>
              </a:ext>
            </a:extLst>
          </p:cNvPr>
          <p:cNvSpPr/>
          <p:nvPr/>
        </p:nvSpPr>
        <p:spPr>
          <a:xfrm>
            <a:off x="1948566" y="1418260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β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F27B5C-C65C-CA1F-24C9-93D5C00F146C}"/>
              </a:ext>
            </a:extLst>
          </p:cNvPr>
          <p:cNvSpPr/>
          <p:nvPr/>
        </p:nvSpPr>
        <p:spPr>
          <a:xfrm>
            <a:off x="2186089" y="1717552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κ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CE3DCD-F743-C8E2-1D0F-6C0DFA2429B9}"/>
              </a:ext>
            </a:extLst>
          </p:cNvPr>
          <p:cNvSpPr/>
          <p:nvPr/>
        </p:nvSpPr>
        <p:spPr>
          <a:xfrm>
            <a:off x="2186089" y="2011221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λ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B0465A-B322-109D-D132-14E576853D66}"/>
              </a:ext>
            </a:extLst>
          </p:cNvPr>
          <p:cNvSpPr/>
          <p:nvPr/>
        </p:nvSpPr>
        <p:spPr>
          <a:xfrm>
            <a:off x="1948566" y="2313107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α</a:t>
            </a:r>
            <a:endParaRPr lang="LID4096">
              <a:solidFill>
                <a:schemeClr val="tx1"/>
              </a:solidFill>
              <a:latin typeface="LM Mono 10" panose="00000509000000000000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94CA35-07C9-A01A-AA9D-6CD720A1E4C1}"/>
              </a:ext>
            </a:extLst>
          </p:cNvPr>
          <p:cNvSpPr/>
          <p:nvPr/>
        </p:nvSpPr>
        <p:spPr>
          <a:xfrm>
            <a:off x="1948566" y="2606776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61BAA51-5F8B-0536-E440-048AAA1682A3}"/>
              </a:ext>
            </a:extLst>
          </p:cNvPr>
          <p:cNvSpPr/>
          <p:nvPr/>
        </p:nvSpPr>
        <p:spPr>
          <a:xfrm>
            <a:off x="1741343" y="1164034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B4D5275-041D-B850-C502-038CFA52D487}"/>
              </a:ext>
            </a:extLst>
          </p:cNvPr>
          <p:cNvCxnSpPr>
            <a:stCxn id="21" idx="4"/>
            <a:endCxn id="13" idx="2"/>
          </p:cNvCxnSpPr>
          <p:nvPr/>
        </p:nvCxnSpPr>
        <p:spPr>
          <a:xfrm rot="16200000" flipH="1">
            <a:off x="1821454" y="1394761"/>
            <a:ext cx="150614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225F21A6-7F30-A6DA-EB4A-708D00D44F0D}"/>
              </a:ext>
            </a:extLst>
          </p:cNvPr>
          <p:cNvCxnSpPr>
            <a:stCxn id="13" idx="4"/>
            <a:endCxn id="15" idx="2"/>
          </p:cNvCxnSpPr>
          <p:nvPr/>
        </p:nvCxnSpPr>
        <p:spPr>
          <a:xfrm rot="16200000" flipH="1">
            <a:off x="2021289" y="1656369"/>
            <a:ext cx="195679" cy="13391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0744B15-E271-5BD2-B1E5-178154282106}"/>
              </a:ext>
            </a:extLst>
          </p:cNvPr>
          <p:cNvCxnSpPr>
            <a:stCxn id="13" idx="4"/>
            <a:endCxn id="16" idx="2"/>
          </p:cNvCxnSpPr>
          <p:nvPr/>
        </p:nvCxnSpPr>
        <p:spPr>
          <a:xfrm rot="16200000" flipH="1">
            <a:off x="1874454" y="1803204"/>
            <a:ext cx="489348" cy="13391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9A0FCA3-FCB2-C655-8F23-E40C65336FE7}"/>
              </a:ext>
            </a:extLst>
          </p:cNvPr>
          <p:cNvCxnSpPr>
            <a:stCxn id="21" idx="4"/>
            <a:endCxn id="18" idx="2"/>
          </p:cNvCxnSpPr>
          <p:nvPr/>
        </p:nvCxnSpPr>
        <p:spPr>
          <a:xfrm rot="16200000" flipH="1">
            <a:off x="1374031" y="1842184"/>
            <a:ext cx="104546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E968628-3DB7-6F3B-6A4F-FF79ED22B053}"/>
              </a:ext>
            </a:extLst>
          </p:cNvPr>
          <p:cNvCxnSpPr>
            <a:stCxn id="21" idx="4"/>
            <a:endCxn id="20" idx="2"/>
          </p:cNvCxnSpPr>
          <p:nvPr/>
        </p:nvCxnSpPr>
        <p:spPr>
          <a:xfrm rot="16200000" flipH="1">
            <a:off x="1227196" y="1989019"/>
            <a:ext cx="1339130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851FE1C-D54F-4ABB-6064-A7043713A5FD}"/>
              </a:ext>
            </a:extLst>
          </p:cNvPr>
          <p:cNvSpPr/>
          <p:nvPr/>
        </p:nvSpPr>
        <p:spPr>
          <a:xfrm>
            <a:off x="1948559" y="2873450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μ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A6C099C-8163-C3EA-F2A0-E808BAC8564B}"/>
              </a:ext>
            </a:extLst>
          </p:cNvPr>
          <p:cNvCxnSpPr>
            <a:cxnSpLocks/>
            <a:stCxn id="21" idx="4"/>
            <a:endCxn id="29" idx="2"/>
          </p:cNvCxnSpPr>
          <p:nvPr/>
        </p:nvCxnSpPr>
        <p:spPr>
          <a:xfrm rot="16200000" flipH="1">
            <a:off x="1093855" y="2122359"/>
            <a:ext cx="1605804" cy="10360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EB71C36-2CAD-D4C4-F79E-0908D751E660}"/>
              </a:ext>
            </a:extLst>
          </p:cNvPr>
          <p:cNvSpPr txBox="1"/>
          <p:nvPr/>
        </p:nvSpPr>
        <p:spPr>
          <a:xfrm>
            <a:off x="2944540" y="2961082"/>
            <a:ext cx="6071140" cy="692754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>
            <a:spAutoFit/>
          </a:bodyPr>
          <a:lstStyle/>
          <a:p>
            <a:pPr lvl="3">
              <a:lnSpc>
                <a:spcPct val="150000"/>
              </a:lnSpc>
            </a:pPr>
            <a:r>
              <a:rPr lang="en-GB" sz="900" i="1" dirty="0">
                <a:solidFill>
                  <a:schemeClr val="tx1"/>
                </a:solidFill>
                <a:latin typeface="Montserrat" panose="00000500000000000000" pitchFamily="2" charset="0"/>
              </a:rPr>
              <a:t>hierarchical relationships between action</a:t>
            </a:r>
          </a:p>
          <a:p>
            <a:pPr lvl="3">
              <a:lnSpc>
                <a:spcPct val="150000"/>
              </a:lnSpc>
            </a:pPr>
            <a:r>
              <a:rPr lang="en-GB" sz="900" dirty="0">
                <a:solidFill>
                  <a:schemeClr val="tx1"/>
                </a:solidFill>
                <a:latin typeface="Montserrat" panose="00000500000000000000" pitchFamily="2" charset="0"/>
              </a:rPr>
              <a:t>              -    </a:t>
            </a:r>
            <a:r>
              <a:rPr lang="en-GB" sz="900" b="1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</a:t>
            </a:r>
            <a:r>
              <a:rPr lang="en-GB" sz="9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800" b="1" u="sng" dirty="0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odrl:includedIn</a:t>
            </a:r>
            <a:r>
              <a:rPr lang="en-GB" sz="8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800" b="1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</a:t>
            </a:r>
            <a:r>
              <a:rPr lang="en-GB" sz="8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9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GB" sz="9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all Rules defined for </a:t>
            </a:r>
            <a:r>
              <a:rPr lang="en-GB" sz="900" b="1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</a:t>
            </a:r>
            <a:r>
              <a:rPr lang="en-GB" sz="9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must also hold for </a:t>
            </a:r>
            <a:r>
              <a:rPr lang="en-GB" sz="900" b="1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</a:t>
            </a:r>
            <a:r>
              <a:rPr lang="en-GB" sz="9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, but not necessarily vice versa.</a:t>
            </a:r>
            <a:endParaRPr lang="en-GB" sz="9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lvl="3">
              <a:lnSpc>
                <a:spcPct val="150000"/>
              </a:lnSpc>
            </a:pPr>
            <a:r>
              <a:rPr lang="en-GB" sz="900" dirty="0">
                <a:solidFill>
                  <a:schemeClr val="tx1"/>
                </a:solidFill>
                <a:latin typeface="Montserrat" panose="00000500000000000000" pitchFamily="2" charset="0"/>
              </a:rPr>
              <a:t>                  -    e.g., </a:t>
            </a:r>
            <a:r>
              <a:rPr lang="en-GB" sz="800" b="1" dirty="0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odrl:display</a:t>
            </a:r>
            <a:r>
              <a:rPr lang="en-GB" sz="800" dirty="0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800" b="1" u="sng" dirty="0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odrl:includedIn</a:t>
            </a:r>
            <a:r>
              <a:rPr lang="en-GB" sz="800" dirty="0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800" b="1" dirty="0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odrl:present</a:t>
            </a:r>
            <a:r>
              <a:rPr lang="en-GB" sz="800" b="1" dirty="0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32" name="Google Shape;8;p1">
            <a:extLst>
              <a:ext uri="{FF2B5EF4-FFF2-40B4-BE49-F238E27FC236}">
                <a16:creationId xmlns:a16="http://schemas.microsoft.com/office/drawing/2014/main" id="{93828FB2-C197-9246-D83E-0FCDD1D6C9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8503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8C2A3F77-0129-F292-1BB4-60C993B7BB8B}"/>
              </a:ext>
            </a:extLst>
          </p:cNvPr>
          <p:cNvSpPr txBox="1">
            <a:spLocks/>
          </p:cNvSpPr>
          <p:nvPr/>
        </p:nvSpPr>
        <p:spPr>
          <a:xfrm>
            <a:off x="216450" y="-1037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Reasoning Tasks</a:t>
            </a:r>
          </a:p>
          <a:p>
            <a:pPr algn="l"/>
            <a:r>
              <a:rPr lang="de-AT" sz="1600" b="1">
                <a:latin typeface="Montserrat" panose="00000500000000000000" pitchFamily="2" charset="0"/>
              </a:rPr>
              <a:t>Compatibility Check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3A8A8-E4F5-ABF7-7C13-43F13558DEAF}"/>
              </a:ext>
            </a:extLst>
          </p:cNvPr>
          <p:cNvSpPr txBox="1"/>
          <p:nvPr/>
        </p:nvSpPr>
        <p:spPr>
          <a:xfrm>
            <a:off x="444723" y="784487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License-1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F5B21C-DE40-54E3-BE0C-3D8FFFCDFAAF}"/>
              </a:ext>
            </a:extLst>
          </p:cNvPr>
          <p:cNvSpPr/>
          <p:nvPr/>
        </p:nvSpPr>
        <p:spPr>
          <a:xfrm>
            <a:off x="771276" y="1461898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B4DA01-A0B8-4EEB-BC0D-BC79C8FFA0D7}"/>
              </a:ext>
            </a:extLst>
          </p:cNvPr>
          <p:cNvSpPr/>
          <p:nvPr/>
        </p:nvSpPr>
        <p:spPr>
          <a:xfrm>
            <a:off x="771276" y="1745855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α</a:t>
            </a:r>
            <a:endParaRPr lang="LID4096">
              <a:solidFill>
                <a:schemeClr val="tx1"/>
              </a:solidFill>
              <a:latin typeface="LM Mono 10" panose="00000509000000000000" pitchFamily="49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DB3865-8F4C-B2D7-D56F-ECF098F8B2D6}"/>
              </a:ext>
            </a:extLst>
          </p:cNvPr>
          <p:cNvSpPr/>
          <p:nvPr/>
        </p:nvSpPr>
        <p:spPr>
          <a:xfrm>
            <a:off x="771276" y="2026087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π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50358-454F-AA5F-E43A-4E9873219CE7}"/>
              </a:ext>
            </a:extLst>
          </p:cNvPr>
          <p:cNvSpPr/>
          <p:nvPr/>
        </p:nvSpPr>
        <p:spPr>
          <a:xfrm>
            <a:off x="564053" y="1164034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C3AB173-7425-DCEC-B487-96A7C8EB0A9C}"/>
              </a:ext>
            </a:extLst>
          </p:cNvPr>
          <p:cNvCxnSpPr>
            <a:stCxn id="19" idx="4"/>
            <a:endCxn id="10" idx="2"/>
          </p:cNvCxnSpPr>
          <p:nvPr/>
        </p:nvCxnSpPr>
        <p:spPr>
          <a:xfrm rot="16200000" flipH="1">
            <a:off x="622345" y="1416580"/>
            <a:ext cx="194252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4C7F050-E73D-A505-B6B8-B3165EC96723}"/>
              </a:ext>
            </a:extLst>
          </p:cNvPr>
          <p:cNvCxnSpPr>
            <a:stCxn id="19" idx="4"/>
            <a:endCxn id="11" idx="2"/>
          </p:cNvCxnSpPr>
          <p:nvPr/>
        </p:nvCxnSpPr>
        <p:spPr>
          <a:xfrm rot="16200000" flipH="1">
            <a:off x="480367" y="1558558"/>
            <a:ext cx="478209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AFF73E2-120F-6F99-F3D5-CD890873FBE2}"/>
              </a:ext>
            </a:extLst>
          </p:cNvPr>
          <p:cNvCxnSpPr>
            <a:stCxn id="19" idx="4"/>
            <a:endCxn id="17" idx="2"/>
          </p:cNvCxnSpPr>
          <p:nvPr/>
        </p:nvCxnSpPr>
        <p:spPr>
          <a:xfrm rot="16200000" flipH="1">
            <a:off x="340251" y="1698674"/>
            <a:ext cx="75844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26F4E20-E1D8-6561-5BF4-E401E74CBD2E}"/>
              </a:ext>
            </a:extLst>
          </p:cNvPr>
          <p:cNvSpPr txBox="1"/>
          <p:nvPr/>
        </p:nvSpPr>
        <p:spPr>
          <a:xfrm>
            <a:off x="1622013" y="784487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License-2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7CBD8-30E6-6FDC-26A6-DD81F1F99E91}"/>
              </a:ext>
            </a:extLst>
          </p:cNvPr>
          <p:cNvSpPr txBox="1"/>
          <p:nvPr/>
        </p:nvSpPr>
        <p:spPr>
          <a:xfrm>
            <a:off x="2825210" y="780578"/>
            <a:ext cx="8226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License-3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055B560-C1AB-026C-5956-4F73AAE24F29}"/>
              </a:ext>
            </a:extLst>
          </p:cNvPr>
          <p:cNvSpPr/>
          <p:nvPr/>
        </p:nvSpPr>
        <p:spPr>
          <a:xfrm>
            <a:off x="3151763" y="1429526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ω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4F0BC4-5210-9789-CAA1-3360B11C99C2}"/>
              </a:ext>
            </a:extLst>
          </p:cNvPr>
          <p:cNvSpPr/>
          <p:nvPr/>
        </p:nvSpPr>
        <p:spPr>
          <a:xfrm>
            <a:off x="3151763" y="1721691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π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9F9CA7F-615C-A13B-5998-DFCE3BA29A14}"/>
              </a:ext>
            </a:extLst>
          </p:cNvPr>
          <p:cNvSpPr/>
          <p:nvPr/>
        </p:nvSpPr>
        <p:spPr>
          <a:xfrm>
            <a:off x="3151763" y="2029200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3F864A6-5222-FF43-9F86-2F644026D7C4}"/>
              </a:ext>
            </a:extLst>
          </p:cNvPr>
          <p:cNvSpPr/>
          <p:nvPr/>
        </p:nvSpPr>
        <p:spPr>
          <a:xfrm>
            <a:off x="3151763" y="2342218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κ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B820DAF-C585-6C34-6BE8-88CB1BE40221}"/>
              </a:ext>
            </a:extLst>
          </p:cNvPr>
          <p:cNvSpPr/>
          <p:nvPr/>
        </p:nvSpPr>
        <p:spPr>
          <a:xfrm>
            <a:off x="2944540" y="1160125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C247FCE-D9DC-C452-5849-89445D8D0133}"/>
              </a:ext>
            </a:extLst>
          </p:cNvPr>
          <p:cNvCxnSpPr>
            <a:stCxn id="77" idx="4"/>
            <a:endCxn id="69" idx="2"/>
          </p:cNvCxnSpPr>
          <p:nvPr/>
        </p:nvCxnSpPr>
        <p:spPr>
          <a:xfrm rot="16200000" flipH="1">
            <a:off x="3017064" y="1398439"/>
            <a:ext cx="165789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F71CF4B-28EA-4F87-C04E-2B3E33226ED7}"/>
              </a:ext>
            </a:extLst>
          </p:cNvPr>
          <p:cNvCxnSpPr>
            <a:stCxn id="77" idx="4"/>
            <a:endCxn id="70" idx="2"/>
          </p:cNvCxnSpPr>
          <p:nvPr/>
        </p:nvCxnSpPr>
        <p:spPr>
          <a:xfrm rot="16200000" flipH="1">
            <a:off x="2870981" y="1544522"/>
            <a:ext cx="457954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461E4548-FE9A-4334-599F-EB562CAEC1AA}"/>
              </a:ext>
            </a:extLst>
          </p:cNvPr>
          <p:cNvCxnSpPr>
            <a:stCxn id="77" idx="4"/>
            <a:endCxn id="73" idx="2"/>
          </p:cNvCxnSpPr>
          <p:nvPr/>
        </p:nvCxnSpPr>
        <p:spPr>
          <a:xfrm rot="16200000" flipH="1">
            <a:off x="2717227" y="1698276"/>
            <a:ext cx="765463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80360440-2430-263C-D568-1A38F214DCA3}"/>
              </a:ext>
            </a:extLst>
          </p:cNvPr>
          <p:cNvCxnSpPr>
            <a:stCxn id="77" idx="4"/>
            <a:endCxn id="75" idx="2"/>
          </p:cNvCxnSpPr>
          <p:nvPr/>
        </p:nvCxnSpPr>
        <p:spPr>
          <a:xfrm rot="16200000" flipH="1">
            <a:off x="2560718" y="1854785"/>
            <a:ext cx="107848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Table 91">
            <a:extLst>
              <a:ext uri="{FF2B5EF4-FFF2-40B4-BE49-F238E27FC236}">
                <a16:creationId xmlns:a16="http://schemas.microsoft.com/office/drawing/2014/main" id="{349A262C-917E-52C7-FD77-008438E66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525155"/>
              </p:ext>
            </p:extLst>
          </p:nvPr>
        </p:nvGraphicFramePr>
        <p:xfrm>
          <a:off x="4297809" y="1164677"/>
          <a:ext cx="2840475" cy="148336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2840475">
                  <a:extLst>
                    <a:ext uri="{9D8B030D-6E8A-4147-A177-3AD203B41FA5}">
                      <a16:colId xmlns:a16="http://schemas.microsoft.com/office/drawing/2014/main" val="3631187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1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δ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obliged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δ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5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L3,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  <a:endParaRPr lang="LID4096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93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β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L3,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κ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  <a:endParaRPr lang="LID4096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561679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A7E9367B-0EE4-DFE8-AA2F-0CD7DD82ABCD}"/>
              </a:ext>
            </a:extLst>
          </p:cNvPr>
          <p:cNvSpPr txBox="1"/>
          <p:nvPr/>
        </p:nvSpPr>
        <p:spPr>
          <a:xfrm>
            <a:off x="4196606" y="798887"/>
            <a:ext cx="16738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latin typeface="Montserrat" panose="00000500000000000000" pitchFamily="2" charset="0"/>
              </a:rPr>
              <a:t>DERIVED CONFLICTS</a:t>
            </a:r>
            <a:endParaRPr lang="LID4096" sz="1050" b="1">
              <a:latin typeface="Montserrat" panose="000005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22165-2901-923A-1DDA-83744640C98A}"/>
              </a:ext>
            </a:extLst>
          </p:cNvPr>
          <p:cNvGrpSpPr/>
          <p:nvPr/>
        </p:nvGrpSpPr>
        <p:grpSpPr>
          <a:xfrm>
            <a:off x="667666" y="3595500"/>
            <a:ext cx="922456" cy="922457"/>
            <a:chOff x="1272104" y="3481196"/>
            <a:chExt cx="1398961" cy="139896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712E264-6DE8-6445-EEA6-D95DBFD0599F}"/>
                </a:ext>
              </a:extLst>
            </p:cNvPr>
            <p:cNvSpPr/>
            <p:nvPr/>
          </p:nvSpPr>
          <p:spPr>
            <a:xfrm>
              <a:off x="1272104" y="3481196"/>
              <a:ext cx="1398961" cy="1398961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LID4096" sz="800"/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F7E25432-4679-ACAF-DC62-5F74AD3B0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454151">
              <a:off x="1666333" y="3686635"/>
              <a:ext cx="609557" cy="6292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3FCDDF-7260-4FED-2704-67FFCE407097}"/>
                </a:ext>
              </a:extLst>
            </p:cNvPr>
            <p:cNvSpPr txBox="1"/>
            <p:nvPr/>
          </p:nvSpPr>
          <p:spPr>
            <a:xfrm>
              <a:off x="1365397" y="4351463"/>
              <a:ext cx="1231426" cy="420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>
                  <a:latin typeface="Montserrat" panose="00000500000000000000" pitchFamily="2" charset="0"/>
                </a:rPr>
                <a:t>DEPENDENCY</a:t>
              </a:r>
            </a:p>
            <a:p>
              <a:pPr algn="ctr"/>
              <a:r>
                <a:rPr lang="en-US" sz="600" b="1">
                  <a:latin typeface="Montserrat" panose="00000500000000000000" pitchFamily="2" charset="0"/>
                </a:rPr>
                <a:t>GRAPH</a:t>
              </a:r>
              <a:endParaRPr lang="LID4096" sz="600" b="1">
                <a:latin typeface="Montserrat" panose="00000500000000000000" pitchFamily="2" charset="0"/>
              </a:endParaRPr>
            </a:p>
          </p:txBody>
        </p:sp>
      </p:grpSp>
      <p:graphicFrame>
        <p:nvGraphicFramePr>
          <p:cNvPr id="9" name="Table 91">
            <a:extLst>
              <a:ext uri="{FF2B5EF4-FFF2-40B4-BE49-F238E27FC236}">
                <a16:creationId xmlns:a16="http://schemas.microsoft.com/office/drawing/2014/main" id="{48F90F76-8405-638D-57E3-352BFB5D1BA7}"/>
              </a:ext>
            </a:extLst>
          </p:cNvPr>
          <p:cNvGraphicFramePr>
            <a:graphicFrameLocks noGrp="1"/>
          </p:cNvGraphicFramePr>
          <p:nvPr/>
        </p:nvGraphicFramePr>
        <p:xfrm>
          <a:off x="1764076" y="3924760"/>
          <a:ext cx="1823674" cy="59886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1823674">
                  <a:extLst>
                    <a:ext uri="{9D8B030D-6E8A-4147-A177-3AD203B41FA5}">
                      <a16:colId xmlns:a16="http://schemas.microsoft.com/office/drawing/2014/main" val="3631187776"/>
                    </a:ext>
                  </a:extLst>
                </a:gridCol>
              </a:tblGrid>
              <a:tr h="2994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κ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owl:sameAs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β</a:t>
                      </a:r>
                      <a:endParaRPr lang="LID4096" sz="1200" b="1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10653"/>
                  </a:ext>
                </a:extLst>
              </a:tr>
              <a:tr h="2994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odrl:includedIn</a:t>
                      </a:r>
                      <a:r>
                        <a:rPr lang="en-US" sz="1200" b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ω</a:t>
                      </a:r>
                      <a:endParaRPr lang="LID4096" sz="1200" b="1">
                        <a:solidFill>
                          <a:schemeClr val="tx1"/>
                        </a:solidFill>
                        <a:latin typeface="LM Mono 10" panose="00000509000000000000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2243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02A77BB-224C-1075-1331-D732CE545DD3}"/>
              </a:ext>
            </a:extLst>
          </p:cNvPr>
          <p:cNvSpPr txBox="1"/>
          <p:nvPr/>
        </p:nvSpPr>
        <p:spPr>
          <a:xfrm>
            <a:off x="1622013" y="784487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License-2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EB0F44-9C8B-7933-3BD4-5751E816B893}"/>
              </a:ext>
            </a:extLst>
          </p:cNvPr>
          <p:cNvSpPr/>
          <p:nvPr/>
        </p:nvSpPr>
        <p:spPr>
          <a:xfrm>
            <a:off x="1948566" y="1418260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β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F27B5C-C65C-CA1F-24C9-93D5C00F146C}"/>
              </a:ext>
            </a:extLst>
          </p:cNvPr>
          <p:cNvSpPr/>
          <p:nvPr/>
        </p:nvSpPr>
        <p:spPr>
          <a:xfrm>
            <a:off x="2186089" y="1717552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κ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CE3DCD-F743-C8E2-1D0F-6C0DFA2429B9}"/>
              </a:ext>
            </a:extLst>
          </p:cNvPr>
          <p:cNvSpPr/>
          <p:nvPr/>
        </p:nvSpPr>
        <p:spPr>
          <a:xfrm>
            <a:off x="2186089" y="2011221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λ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B0465A-B322-109D-D132-14E576853D66}"/>
              </a:ext>
            </a:extLst>
          </p:cNvPr>
          <p:cNvSpPr/>
          <p:nvPr/>
        </p:nvSpPr>
        <p:spPr>
          <a:xfrm>
            <a:off x="1948566" y="2313107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α</a:t>
            </a:r>
            <a:endParaRPr lang="LID4096">
              <a:solidFill>
                <a:schemeClr val="tx1"/>
              </a:solidFill>
              <a:latin typeface="LM Mono 10" panose="00000509000000000000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94CA35-07C9-A01A-AA9D-6CD720A1E4C1}"/>
              </a:ext>
            </a:extLst>
          </p:cNvPr>
          <p:cNvSpPr/>
          <p:nvPr/>
        </p:nvSpPr>
        <p:spPr>
          <a:xfrm>
            <a:off x="1948566" y="2606776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61BAA51-5F8B-0536-E440-048AAA1682A3}"/>
              </a:ext>
            </a:extLst>
          </p:cNvPr>
          <p:cNvSpPr/>
          <p:nvPr/>
        </p:nvSpPr>
        <p:spPr>
          <a:xfrm>
            <a:off x="1741343" y="1164034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B4D5275-041D-B850-C502-038CFA52D487}"/>
              </a:ext>
            </a:extLst>
          </p:cNvPr>
          <p:cNvCxnSpPr>
            <a:stCxn id="21" idx="4"/>
            <a:endCxn id="13" idx="2"/>
          </p:cNvCxnSpPr>
          <p:nvPr/>
        </p:nvCxnSpPr>
        <p:spPr>
          <a:xfrm rot="16200000" flipH="1">
            <a:off x="1821454" y="1394761"/>
            <a:ext cx="150614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225F21A6-7F30-A6DA-EB4A-708D00D44F0D}"/>
              </a:ext>
            </a:extLst>
          </p:cNvPr>
          <p:cNvCxnSpPr>
            <a:stCxn id="13" idx="4"/>
            <a:endCxn id="15" idx="2"/>
          </p:cNvCxnSpPr>
          <p:nvPr/>
        </p:nvCxnSpPr>
        <p:spPr>
          <a:xfrm rot="16200000" flipH="1">
            <a:off x="2021289" y="1656369"/>
            <a:ext cx="195679" cy="13391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0744B15-E271-5BD2-B1E5-178154282106}"/>
              </a:ext>
            </a:extLst>
          </p:cNvPr>
          <p:cNvCxnSpPr>
            <a:stCxn id="13" idx="4"/>
            <a:endCxn id="16" idx="2"/>
          </p:cNvCxnSpPr>
          <p:nvPr/>
        </p:nvCxnSpPr>
        <p:spPr>
          <a:xfrm rot="16200000" flipH="1">
            <a:off x="1874454" y="1803204"/>
            <a:ext cx="489348" cy="13391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9A0FCA3-FCB2-C655-8F23-E40C65336FE7}"/>
              </a:ext>
            </a:extLst>
          </p:cNvPr>
          <p:cNvCxnSpPr>
            <a:stCxn id="21" idx="4"/>
            <a:endCxn id="18" idx="2"/>
          </p:cNvCxnSpPr>
          <p:nvPr/>
        </p:nvCxnSpPr>
        <p:spPr>
          <a:xfrm rot="16200000" flipH="1">
            <a:off x="1374031" y="1842184"/>
            <a:ext cx="104546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E968628-3DB7-6F3B-6A4F-FF79ED22B053}"/>
              </a:ext>
            </a:extLst>
          </p:cNvPr>
          <p:cNvCxnSpPr>
            <a:stCxn id="21" idx="4"/>
            <a:endCxn id="20" idx="2"/>
          </p:cNvCxnSpPr>
          <p:nvPr/>
        </p:nvCxnSpPr>
        <p:spPr>
          <a:xfrm rot="16200000" flipH="1">
            <a:off x="1227196" y="1989019"/>
            <a:ext cx="1339130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851FE1C-D54F-4ABB-6064-A7043713A5FD}"/>
              </a:ext>
            </a:extLst>
          </p:cNvPr>
          <p:cNvSpPr/>
          <p:nvPr/>
        </p:nvSpPr>
        <p:spPr>
          <a:xfrm>
            <a:off x="1948559" y="2873450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μ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A6C099C-8163-C3EA-F2A0-E808BAC8564B}"/>
              </a:ext>
            </a:extLst>
          </p:cNvPr>
          <p:cNvCxnSpPr>
            <a:cxnSpLocks/>
            <a:stCxn id="21" idx="4"/>
            <a:endCxn id="29" idx="2"/>
          </p:cNvCxnSpPr>
          <p:nvPr/>
        </p:nvCxnSpPr>
        <p:spPr>
          <a:xfrm rot="16200000" flipH="1">
            <a:off x="1093855" y="2122359"/>
            <a:ext cx="1605804" cy="10360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DB13F2B0-28F5-97CC-FFCE-BB7918C52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4452" y="2701534"/>
            <a:ext cx="343832" cy="343832"/>
          </a:xfrm>
          <a:prstGeom prst="rect">
            <a:avLst/>
          </a:prstGeom>
        </p:spPr>
      </p:pic>
      <p:sp>
        <p:nvSpPr>
          <p:cNvPr id="35" name="Google Shape;8;p1">
            <a:extLst>
              <a:ext uri="{FF2B5EF4-FFF2-40B4-BE49-F238E27FC236}">
                <a16:creationId xmlns:a16="http://schemas.microsoft.com/office/drawing/2014/main" id="{9E5FB4D9-4732-98E3-A22A-A878AB4C01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0645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8C2A3F77-0129-F292-1BB4-60C993B7BB8B}"/>
              </a:ext>
            </a:extLst>
          </p:cNvPr>
          <p:cNvSpPr txBox="1">
            <a:spLocks/>
          </p:cNvSpPr>
          <p:nvPr/>
        </p:nvSpPr>
        <p:spPr>
          <a:xfrm>
            <a:off x="216450" y="-1037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Reasoning Tasks</a:t>
            </a:r>
          </a:p>
          <a:p>
            <a:pPr algn="l"/>
            <a:r>
              <a:rPr lang="de-AT" sz="1600" b="1">
                <a:latin typeface="Montserrat" panose="00000500000000000000" pitchFamily="2" charset="0"/>
              </a:rPr>
              <a:t>Compatibility Check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3A8A8-E4F5-ABF7-7C13-43F13558DEAF}"/>
              </a:ext>
            </a:extLst>
          </p:cNvPr>
          <p:cNvSpPr txBox="1"/>
          <p:nvPr/>
        </p:nvSpPr>
        <p:spPr>
          <a:xfrm>
            <a:off x="444723" y="784487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License-1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F5B21C-DE40-54E3-BE0C-3D8FFFCDFAAF}"/>
              </a:ext>
            </a:extLst>
          </p:cNvPr>
          <p:cNvSpPr/>
          <p:nvPr/>
        </p:nvSpPr>
        <p:spPr>
          <a:xfrm>
            <a:off x="771276" y="1461898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B4DA01-A0B8-4EEB-BC0D-BC79C8FFA0D7}"/>
              </a:ext>
            </a:extLst>
          </p:cNvPr>
          <p:cNvSpPr/>
          <p:nvPr/>
        </p:nvSpPr>
        <p:spPr>
          <a:xfrm>
            <a:off x="771276" y="1745855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α</a:t>
            </a:r>
            <a:endParaRPr lang="LID4096">
              <a:solidFill>
                <a:schemeClr val="tx1"/>
              </a:solidFill>
              <a:latin typeface="LM Mono 10" panose="00000509000000000000" pitchFamily="49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DB3865-8F4C-B2D7-D56F-ECF098F8B2D6}"/>
              </a:ext>
            </a:extLst>
          </p:cNvPr>
          <p:cNvSpPr/>
          <p:nvPr/>
        </p:nvSpPr>
        <p:spPr>
          <a:xfrm>
            <a:off x="771276" y="2026087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π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50358-454F-AA5F-E43A-4E9873219CE7}"/>
              </a:ext>
            </a:extLst>
          </p:cNvPr>
          <p:cNvSpPr/>
          <p:nvPr/>
        </p:nvSpPr>
        <p:spPr>
          <a:xfrm>
            <a:off x="564053" y="1164034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C3AB173-7425-DCEC-B487-96A7C8EB0A9C}"/>
              </a:ext>
            </a:extLst>
          </p:cNvPr>
          <p:cNvCxnSpPr>
            <a:stCxn id="19" idx="4"/>
            <a:endCxn id="10" idx="2"/>
          </p:cNvCxnSpPr>
          <p:nvPr/>
        </p:nvCxnSpPr>
        <p:spPr>
          <a:xfrm rot="16200000" flipH="1">
            <a:off x="622345" y="1416580"/>
            <a:ext cx="194252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4C7F050-E73D-A505-B6B8-B3165EC96723}"/>
              </a:ext>
            </a:extLst>
          </p:cNvPr>
          <p:cNvCxnSpPr>
            <a:stCxn id="19" idx="4"/>
            <a:endCxn id="11" idx="2"/>
          </p:cNvCxnSpPr>
          <p:nvPr/>
        </p:nvCxnSpPr>
        <p:spPr>
          <a:xfrm rot="16200000" flipH="1">
            <a:off x="480367" y="1558558"/>
            <a:ext cx="478209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AFF73E2-120F-6F99-F3D5-CD890873FBE2}"/>
              </a:ext>
            </a:extLst>
          </p:cNvPr>
          <p:cNvCxnSpPr>
            <a:stCxn id="19" idx="4"/>
            <a:endCxn id="17" idx="2"/>
          </p:cNvCxnSpPr>
          <p:nvPr/>
        </p:nvCxnSpPr>
        <p:spPr>
          <a:xfrm rot="16200000" flipH="1">
            <a:off x="340251" y="1698674"/>
            <a:ext cx="75844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26F4E20-E1D8-6561-5BF4-E401E74CBD2E}"/>
              </a:ext>
            </a:extLst>
          </p:cNvPr>
          <p:cNvSpPr txBox="1"/>
          <p:nvPr/>
        </p:nvSpPr>
        <p:spPr>
          <a:xfrm>
            <a:off x="1622013" y="784487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License-2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7CBD8-30E6-6FDC-26A6-DD81F1F99E91}"/>
              </a:ext>
            </a:extLst>
          </p:cNvPr>
          <p:cNvSpPr txBox="1"/>
          <p:nvPr/>
        </p:nvSpPr>
        <p:spPr>
          <a:xfrm>
            <a:off x="2825210" y="780578"/>
            <a:ext cx="8226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License-3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055B560-C1AB-026C-5956-4F73AAE24F29}"/>
              </a:ext>
            </a:extLst>
          </p:cNvPr>
          <p:cNvSpPr/>
          <p:nvPr/>
        </p:nvSpPr>
        <p:spPr>
          <a:xfrm>
            <a:off x="3151763" y="1429526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ω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4F0BC4-5210-9789-CAA1-3360B11C99C2}"/>
              </a:ext>
            </a:extLst>
          </p:cNvPr>
          <p:cNvSpPr/>
          <p:nvPr/>
        </p:nvSpPr>
        <p:spPr>
          <a:xfrm>
            <a:off x="3151763" y="1721691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π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9F9CA7F-615C-A13B-5998-DFCE3BA29A14}"/>
              </a:ext>
            </a:extLst>
          </p:cNvPr>
          <p:cNvSpPr/>
          <p:nvPr/>
        </p:nvSpPr>
        <p:spPr>
          <a:xfrm>
            <a:off x="3151763" y="2029200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3F864A6-5222-FF43-9F86-2F644026D7C4}"/>
              </a:ext>
            </a:extLst>
          </p:cNvPr>
          <p:cNvSpPr/>
          <p:nvPr/>
        </p:nvSpPr>
        <p:spPr>
          <a:xfrm>
            <a:off x="3151763" y="2342218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κ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B820DAF-C585-6C34-6BE8-88CB1BE40221}"/>
              </a:ext>
            </a:extLst>
          </p:cNvPr>
          <p:cNvSpPr/>
          <p:nvPr/>
        </p:nvSpPr>
        <p:spPr>
          <a:xfrm>
            <a:off x="2944540" y="1160125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C247FCE-D9DC-C452-5849-89445D8D0133}"/>
              </a:ext>
            </a:extLst>
          </p:cNvPr>
          <p:cNvCxnSpPr>
            <a:stCxn id="77" idx="4"/>
            <a:endCxn id="69" idx="2"/>
          </p:cNvCxnSpPr>
          <p:nvPr/>
        </p:nvCxnSpPr>
        <p:spPr>
          <a:xfrm rot="16200000" flipH="1">
            <a:off x="3017064" y="1398439"/>
            <a:ext cx="165789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F71CF4B-28EA-4F87-C04E-2B3E33226ED7}"/>
              </a:ext>
            </a:extLst>
          </p:cNvPr>
          <p:cNvCxnSpPr>
            <a:stCxn id="77" idx="4"/>
            <a:endCxn id="70" idx="2"/>
          </p:cNvCxnSpPr>
          <p:nvPr/>
        </p:nvCxnSpPr>
        <p:spPr>
          <a:xfrm rot="16200000" flipH="1">
            <a:off x="2870981" y="1544522"/>
            <a:ext cx="457954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461E4548-FE9A-4334-599F-EB562CAEC1AA}"/>
              </a:ext>
            </a:extLst>
          </p:cNvPr>
          <p:cNvCxnSpPr>
            <a:stCxn id="77" idx="4"/>
            <a:endCxn id="73" idx="2"/>
          </p:cNvCxnSpPr>
          <p:nvPr/>
        </p:nvCxnSpPr>
        <p:spPr>
          <a:xfrm rot="16200000" flipH="1">
            <a:off x="2717227" y="1698276"/>
            <a:ext cx="765463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80360440-2430-263C-D568-1A38F214DCA3}"/>
              </a:ext>
            </a:extLst>
          </p:cNvPr>
          <p:cNvCxnSpPr>
            <a:stCxn id="77" idx="4"/>
            <a:endCxn id="75" idx="2"/>
          </p:cNvCxnSpPr>
          <p:nvPr/>
        </p:nvCxnSpPr>
        <p:spPr>
          <a:xfrm rot="16200000" flipH="1">
            <a:off x="2560718" y="1854785"/>
            <a:ext cx="107848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Table 91">
            <a:extLst>
              <a:ext uri="{FF2B5EF4-FFF2-40B4-BE49-F238E27FC236}">
                <a16:creationId xmlns:a16="http://schemas.microsoft.com/office/drawing/2014/main" id="{349A262C-917E-52C7-FD77-008438E66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841700"/>
              </p:ext>
            </p:extLst>
          </p:nvPr>
        </p:nvGraphicFramePr>
        <p:xfrm>
          <a:off x="4297809" y="1164677"/>
          <a:ext cx="2840475" cy="148336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2840475">
                  <a:extLst>
                    <a:ext uri="{9D8B030D-6E8A-4147-A177-3AD203B41FA5}">
                      <a16:colId xmlns:a16="http://schemas.microsoft.com/office/drawing/2014/main" val="3631187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1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δ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obliged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δ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5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L3,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  <a:endParaRPr lang="LID4096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93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β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L3,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κ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  <a:endParaRPr lang="LID4096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561679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A7E9367B-0EE4-DFE8-AA2F-0CD7DD82ABCD}"/>
              </a:ext>
            </a:extLst>
          </p:cNvPr>
          <p:cNvSpPr txBox="1"/>
          <p:nvPr/>
        </p:nvSpPr>
        <p:spPr>
          <a:xfrm>
            <a:off x="4196606" y="798887"/>
            <a:ext cx="16738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latin typeface="Montserrat" panose="00000500000000000000" pitchFamily="2" charset="0"/>
              </a:rPr>
              <a:t>DERIVED CONFLICTS</a:t>
            </a:r>
            <a:endParaRPr lang="LID4096" sz="1050" b="1">
              <a:latin typeface="Montserrat" panose="000005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22165-2901-923A-1DDA-83744640C98A}"/>
              </a:ext>
            </a:extLst>
          </p:cNvPr>
          <p:cNvGrpSpPr/>
          <p:nvPr/>
        </p:nvGrpSpPr>
        <p:grpSpPr>
          <a:xfrm>
            <a:off x="667666" y="3595500"/>
            <a:ext cx="922456" cy="922457"/>
            <a:chOff x="1272104" y="3481196"/>
            <a:chExt cx="1398961" cy="139896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712E264-6DE8-6445-EEA6-D95DBFD0599F}"/>
                </a:ext>
              </a:extLst>
            </p:cNvPr>
            <p:cNvSpPr/>
            <p:nvPr/>
          </p:nvSpPr>
          <p:spPr>
            <a:xfrm>
              <a:off x="1272104" y="3481196"/>
              <a:ext cx="1398961" cy="1398961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LID4096" sz="800"/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F7E25432-4679-ACAF-DC62-5F74AD3B0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454151">
              <a:off x="1666333" y="3686635"/>
              <a:ext cx="609557" cy="6292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3FCDDF-7260-4FED-2704-67FFCE407097}"/>
                </a:ext>
              </a:extLst>
            </p:cNvPr>
            <p:cNvSpPr txBox="1"/>
            <p:nvPr/>
          </p:nvSpPr>
          <p:spPr>
            <a:xfrm>
              <a:off x="1365397" y="4351463"/>
              <a:ext cx="1231426" cy="420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>
                  <a:latin typeface="Montserrat" panose="00000500000000000000" pitchFamily="2" charset="0"/>
                </a:rPr>
                <a:t>DEPENDENCY</a:t>
              </a:r>
            </a:p>
            <a:p>
              <a:pPr algn="ctr"/>
              <a:r>
                <a:rPr lang="en-US" sz="600" b="1">
                  <a:latin typeface="Montserrat" panose="00000500000000000000" pitchFamily="2" charset="0"/>
                </a:rPr>
                <a:t>GRAPH</a:t>
              </a:r>
              <a:endParaRPr lang="LID4096" sz="600" b="1">
                <a:latin typeface="Montserrat" panose="00000500000000000000" pitchFamily="2" charset="0"/>
              </a:endParaRPr>
            </a:p>
          </p:txBody>
        </p:sp>
      </p:grpSp>
      <p:graphicFrame>
        <p:nvGraphicFramePr>
          <p:cNvPr id="9" name="Table 91">
            <a:extLst>
              <a:ext uri="{FF2B5EF4-FFF2-40B4-BE49-F238E27FC236}">
                <a16:creationId xmlns:a16="http://schemas.microsoft.com/office/drawing/2014/main" id="{48F90F76-8405-638D-57E3-352BFB5D1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035614"/>
              </p:ext>
            </p:extLst>
          </p:nvPr>
        </p:nvGraphicFramePr>
        <p:xfrm>
          <a:off x="1764076" y="3924760"/>
          <a:ext cx="1823674" cy="59886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1823674">
                  <a:extLst>
                    <a:ext uri="{9D8B030D-6E8A-4147-A177-3AD203B41FA5}">
                      <a16:colId xmlns:a16="http://schemas.microsoft.com/office/drawing/2014/main" val="3631187776"/>
                    </a:ext>
                  </a:extLst>
                </a:gridCol>
              </a:tblGrid>
              <a:tr h="2994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κ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owl:sameAs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β</a:t>
                      </a:r>
                      <a:endParaRPr lang="LID4096" sz="1200" b="1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10653"/>
                  </a:ext>
                </a:extLst>
              </a:tr>
              <a:tr h="2994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ω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odrl:implies</a:t>
                      </a:r>
                      <a:r>
                        <a:rPr lang="en-US" sz="1200" b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α</a:t>
                      </a:r>
                      <a:endParaRPr lang="LID4096" sz="1200" b="1">
                        <a:solidFill>
                          <a:schemeClr val="tx1"/>
                        </a:solidFill>
                        <a:latin typeface="LM Mono 10" panose="00000509000000000000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2243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2FE6C11-34AF-134A-04AF-79A1E3F58879}"/>
              </a:ext>
            </a:extLst>
          </p:cNvPr>
          <p:cNvSpPr txBox="1"/>
          <p:nvPr/>
        </p:nvSpPr>
        <p:spPr>
          <a:xfrm>
            <a:off x="1622013" y="784487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License-2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12B597-C138-D3CE-3824-B8EA3B488F19}"/>
              </a:ext>
            </a:extLst>
          </p:cNvPr>
          <p:cNvSpPr/>
          <p:nvPr/>
        </p:nvSpPr>
        <p:spPr>
          <a:xfrm>
            <a:off x="1948566" y="1418260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β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2AB2AC-A473-6CAC-3097-09DE6E963544}"/>
              </a:ext>
            </a:extLst>
          </p:cNvPr>
          <p:cNvSpPr/>
          <p:nvPr/>
        </p:nvSpPr>
        <p:spPr>
          <a:xfrm>
            <a:off x="2186089" y="1717552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κ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650F84F-EDE9-B2E9-32AC-5B60B756A69D}"/>
              </a:ext>
            </a:extLst>
          </p:cNvPr>
          <p:cNvSpPr/>
          <p:nvPr/>
        </p:nvSpPr>
        <p:spPr>
          <a:xfrm>
            <a:off x="2186089" y="2011221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λ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BA39F80-854E-A14E-A460-8C8E34BBA8D0}"/>
              </a:ext>
            </a:extLst>
          </p:cNvPr>
          <p:cNvSpPr/>
          <p:nvPr/>
        </p:nvSpPr>
        <p:spPr>
          <a:xfrm>
            <a:off x="1948566" y="2313107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α</a:t>
            </a:r>
            <a:endParaRPr lang="LID4096">
              <a:solidFill>
                <a:schemeClr val="tx1"/>
              </a:solidFill>
              <a:latin typeface="LM Mono 10" panose="00000509000000000000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BC3C11E-884A-5F60-969F-E4DA5C2C24C8}"/>
              </a:ext>
            </a:extLst>
          </p:cNvPr>
          <p:cNvSpPr/>
          <p:nvPr/>
        </p:nvSpPr>
        <p:spPr>
          <a:xfrm>
            <a:off x="1948566" y="2606776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8E84C2-4C72-68E8-8E13-5D2F489D0D2E}"/>
              </a:ext>
            </a:extLst>
          </p:cNvPr>
          <p:cNvSpPr/>
          <p:nvPr/>
        </p:nvSpPr>
        <p:spPr>
          <a:xfrm>
            <a:off x="1741343" y="1164034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C142216-576B-99A5-DFF7-3B515B644B44}"/>
              </a:ext>
            </a:extLst>
          </p:cNvPr>
          <p:cNvCxnSpPr>
            <a:stCxn id="21" idx="4"/>
            <a:endCxn id="13" idx="2"/>
          </p:cNvCxnSpPr>
          <p:nvPr/>
        </p:nvCxnSpPr>
        <p:spPr>
          <a:xfrm rot="16200000" flipH="1">
            <a:off x="1821454" y="1394761"/>
            <a:ext cx="150614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24303A7-1571-2A04-23DA-3C72C15F5EDF}"/>
              </a:ext>
            </a:extLst>
          </p:cNvPr>
          <p:cNvCxnSpPr>
            <a:stCxn id="13" idx="4"/>
            <a:endCxn id="15" idx="2"/>
          </p:cNvCxnSpPr>
          <p:nvPr/>
        </p:nvCxnSpPr>
        <p:spPr>
          <a:xfrm rot="16200000" flipH="1">
            <a:off x="2021289" y="1656369"/>
            <a:ext cx="195679" cy="13391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1676C74-89FD-2EF0-D44B-70D40CDD1B8F}"/>
              </a:ext>
            </a:extLst>
          </p:cNvPr>
          <p:cNvCxnSpPr>
            <a:stCxn id="13" idx="4"/>
            <a:endCxn id="16" idx="2"/>
          </p:cNvCxnSpPr>
          <p:nvPr/>
        </p:nvCxnSpPr>
        <p:spPr>
          <a:xfrm rot="16200000" flipH="1">
            <a:off x="1874454" y="1803204"/>
            <a:ext cx="489348" cy="13391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45B8FE8-CD00-459D-737C-F4470EBAFC18}"/>
              </a:ext>
            </a:extLst>
          </p:cNvPr>
          <p:cNvCxnSpPr>
            <a:stCxn id="21" idx="4"/>
            <a:endCxn id="18" idx="2"/>
          </p:cNvCxnSpPr>
          <p:nvPr/>
        </p:nvCxnSpPr>
        <p:spPr>
          <a:xfrm rot="16200000" flipH="1">
            <a:off x="1374031" y="1842184"/>
            <a:ext cx="104546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1DFD1C8-B39A-323E-F695-165615E3290E}"/>
              </a:ext>
            </a:extLst>
          </p:cNvPr>
          <p:cNvCxnSpPr>
            <a:stCxn id="21" idx="4"/>
            <a:endCxn id="20" idx="2"/>
          </p:cNvCxnSpPr>
          <p:nvPr/>
        </p:nvCxnSpPr>
        <p:spPr>
          <a:xfrm rot="16200000" flipH="1">
            <a:off x="1227196" y="1989019"/>
            <a:ext cx="1339130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F77F1F06-D687-8D85-78F6-C5045493C03D}"/>
              </a:ext>
            </a:extLst>
          </p:cNvPr>
          <p:cNvSpPr/>
          <p:nvPr/>
        </p:nvSpPr>
        <p:spPr>
          <a:xfrm>
            <a:off x="1948559" y="2873450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μ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E9739B9-526A-5D97-5EAD-F1B2DF202593}"/>
              </a:ext>
            </a:extLst>
          </p:cNvPr>
          <p:cNvCxnSpPr>
            <a:cxnSpLocks/>
            <a:stCxn id="21" idx="4"/>
            <a:endCxn id="29" idx="2"/>
          </p:cNvCxnSpPr>
          <p:nvPr/>
        </p:nvCxnSpPr>
        <p:spPr>
          <a:xfrm rot="16200000" flipH="1">
            <a:off x="1093855" y="2122359"/>
            <a:ext cx="1605804" cy="10360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15DAA5C-78EF-005D-B5CB-FA930FF11423}"/>
              </a:ext>
            </a:extLst>
          </p:cNvPr>
          <p:cNvSpPr txBox="1"/>
          <p:nvPr/>
        </p:nvSpPr>
        <p:spPr>
          <a:xfrm>
            <a:off x="2825210" y="2843962"/>
            <a:ext cx="5953406" cy="900503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>
            <a:spAutoFit/>
          </a:bodyPr>
          <a:lstStyle/>
          <a:p>
            <a:pPr lvl="3">
              <a:lnSpc>
                <a:spcPct val="150000"/>
              </a:lnSpc>
            </a:pPr>
            <a:r>
              <a:rPr lang="en-GB" sz="900" i="1" dirty="0">
                <a:solidFill>
                  <a:schemeClr val="tx1"/>
                </a:solidFill>
                <a:latin typeface="Montserrat" panose="00000500000000000000" pitchFamily="2" charset="0"/>
                <a:cs typeface="Courier New" panose="02070309020205020404" pitchFamily="49" charset="0"/>
              </a:rPr>
              <a:t>implications derived from a specific action </a:t>
            </a:r>
          </a:p>
          <a:p>
            <a:pPr lvl="3">
              <a:lnSpc>
                <a:spcPct val="150000"/>
              </a:lnSpc>
            </a:pPr>
            <a:r>
              <a:rPr lang="en-GB" sz="900" dirty="0">
                <a:solidFill>
                  <a:schemeClr val="tx1"/>
                </a:solidFill>
                <a:latin typeface="Montserrat" panose="00000500000000000000" pitchFamily="2" charset="0"/>
              </a:rPr>
              <a:t>              -    </a:t>
            </a:r>
            <a:r>
              <a:rPr lang="en-GB" sz="900" b="1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</a:t>
            </a:r>
            <a:r>
              <a:rPr lang="en-GB" sz="9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800" b="1" u="sng" dirty="0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odrl:implies</a:t>
            </a:r>
            <a:r>
              <a:rPr lang="en-GB" sz="8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800" b="1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</a:t>
            </a:r>
            <a:r>
              <a:rPr lang="en-GB" sz="8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sz="9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  <a:r>
              <a:rPr lang="en-US" sz="9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GB" sz="9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 Prohibition of </a:t>
            </a:r>
            <a:r>
              <a:rPr lang="en-GB" sz="900" b="1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β</a:t>
            </a:r>
            <a:r>
              <a:rPr lang="en-GB" sz="9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conflicts a Permission of </a:t>
            </a:r>
            <a:r>
              <a:rPr lang="en-GB" sz="900" b="1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α</a:t>
            </a:r>
            <a:r>
              <a:rPr lang="en-GB" sz="90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, but not necessarily vice versa. </a:t>
            </a:r>
          </a:p>
          <a:p>
            <a:pPr lvl="3">
              <a:lnSpc>
                <a:spcPct val="150000"/>
              </a:lnSpc>
            </a:pPr>
            <a:r>
              <a:rPr lang="en-GB" sz="900" dirty="0">
                <a:solidFill>
                  <a:schemeClr val="tx1"/>
                </a:solidFill>
                <a:latin typeface="Montserrat" panose="00000500000000000000" pitchFamily="2" charset="0"/>
              </a:rPr>
              <a:t>                  -    </a:t>
            </a:r>
            <a:r>
              <a:rPr lang="en-GB" sz="900" dirty="0">
                <a:effectLst/>
                <a:latin typeface="Montserrat" panose="00000500000000000000" pitchFamily="2" charset="0"/>
              </a:rPr>
              <a:t>i.e., a Prohibition of </a:t>
            </a:r>
            <a:r>
              <a:rPr lang="en-GB" sz="900" b="1" dirty="0">
                <a:effectLst/>
                <a:latin typeface="Montserrat" panose="00000500000000000000" pitchFamily="2" charset="0"/>
              </a:rPr>
              <a:t>α</a:t>
            </a:r>
            <a:r>
              <a:rPr lang="en-GB" sz="900" dirty="0">
                <a:effectLst/>
                <a:latin typeface="Montserrat" panose="00000500000000000000" pitchFamily="2" charset="0"/>
              </a:rPr>
              <a:t> is not in conflict with a Permission of </a:t>
            </a:r>
            <a:r>
              <a:rPr lang="en-GB" sz="900" b="1" dirty="0">
                <a:effectLst/>
                <a:latin typeface="Montserrat" panose="00000500000000000000" pitchFamily="2" charset="0"/>
              </a:rPr>
              <a:t>β</a:t>
            </a:r>
            <a:endParaRPr lang="en-GB" sz="9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lvl="3">
              <a:lnSpc>
                <a:spcPct val="150000"/>
              </a:lnSpc>
            </a:pPr>
            <a:r>
              <a:rPr lang="en-GB" sz="900" dirty="0">
                <a:solidFill>
                  <a:schemeClr val="tx1"/>
                </a:solidFill>
                <a:latin typeface="Montserrat" panose="00000500000000000000" pitchFamily="2" charset="0"/>
              </a:rPr>
              <a:t>                  -    </a:t>
            </a:r>
            <a:r>
              <a:rPr lang="en-GB" sz="900" dirty="0">
                <a:solidFill>
                  <a:schemeClr val="tx1"/>
                </a:solidFill>
                <a:latin typeface="Montserrat" panose="00000500000000000000" pitchFamily="2" charset="0"/>
                <a:cs typeface="Courier New" panose="02070309020205020404" pitchFamily="49" charset="0"/>
              </a:rPr>
              <a:t>e.g., </a:t>
            </a:r>
            <a:r>
              <a:rPr lang="en-GB" sz="800" b="1" dirty="0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cc:Attribution</a:t>
            </a:r>
            <a:r>
              <a:rPr lang="en-GB" sz="800" b="1" dirty="0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800" b="1" u="sng" dirty="0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odrl:implies</a:t>
            </a:r>
            <a:r>
              <a:rPr lang="en-GB" sz="800" b="1" dirty="0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 </a:t>
            </a:r>
            <a:r>
              <a:rPr lang="en-GB" sz="800" b="1" dirty="0" err="1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cc:Notice</a:t>
            </a:r>
            <a:r>
              <a:rPr lang="en-GB" sz="800" b="1" dirty="0">
                <a:solidFill>
                  <a:schemeClr val="tx1"/>
                </a:solidFill>
                <a:latin typeface="LM Mono 10" panose="00000509000000000000" pitchFamily="49" charset="0"/>
                <a:cs typeface="Courier New" panose="02070309020205020404" pitchFamily="49" charset="0"/>
              </a:rPr>
              <a:t>.</a:t>
            </a:r>
            <a:endParaRPr lang="LID4096" sz="900" dirty="0"/>
          </a:p>
        </p:txBody>
      </p:sp>
      <p:sp>
        <p:nvSpPr>
          <p:cNvPr id="35" name="Google Shape;8;p1">
            <a:extLst>
              <a:ext uri="{FF2B5EF4-FFF2-40B4-BE49-F238E27FC236}">
                <a16:creationId xmlns:a16="http://schemas.microsoft.com/office/drawing/2014/main" id="{818E6A92-FEDD-583E-C973-6B6FCB2A62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978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8C2A3F77-0129-F292-1BB4-60C993B7BB8B}"/>
              </a:ext>
            </a:extLst>
          </p:cNvPr>
          <p:cNvSpPr txBox="1">
            <a:spLocks/>
          </p:cNvSpPr>
          <p:nvPr/>
        </p:nvSpPr>
        <p:spPr>
          <a:xfrm>
            <a:off x="216450" y="-1037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Reasoning Tasks</a:t>
            </a:r>
          </a:p>
          <a:p>
            <a:pPr algn="l"/>
            <a:r>
              <a:rPr lang="de-AT" sz="1600" b="1">
                <a:latin typeface="Montserrat" panose="00000500000000000000" pitchFamily="2" charset="0"/>
              </a:rPr>
              <a:t>Compatibility Check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3A8A8-E4F5-ABF7-7C13-43F13558DEAF}"/>
              </a:ext>
            </a:extLst>
          </p:cNvPr>
          <p:cNvSpPr txBox="1"/>
          <p:nvPr/>
        </p:nvSpPr>
        <p:spPr>
          <a:xfrm>
            <a:off x="444723" y="784487"/>
            <a:ext cx="7954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License-1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F5B21C-DE40-54E3-BE0C-3D8FFFCDFAAF}"/>
              </a:ext>
            </a:extLst>
          </p:cNvPr>
          <p:cNvSpPr/>
          <p:nvPr/>
        </p:nvSpPr>
        <p:spPr>
          <a:xfrm>
            <a:off x="771276" y="1461898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B4DA01-A0B8-4EEB-BC0D-BC79C8FFA0D7}"/>
              </a:ext>
            </a:extLst>
          </p:cNvPr>
          <p:cNvSpPr/>
          <p:nvPr/>
        </p:nvSpPr>
        <p:spPr>
          <a:xfrm>
            <a:off x="771276" y="1745855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α</a:t>
            </a:r>
            <a:endParaRPr lang="LID4096">
              <a:solidFill>
                <a:schemeClr val="tx1"/>
              </a:solidFill>
              <a:latin typeface="LM Mono 10" panose="00000509000000000000" pitchFamily="49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DB3865-8F4C-B2D7-D56F-ECF098F8B2D6}"/>
              </a:ext>
            </a:extLst>
          </p:cNvPr>
          <p:cNvSpPr/>
          <p:nvPr/>
        </p:nvSpPr>
        <p:spPr>
          <a:xfrm>
            <a:off x="771276" y="2026087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π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50358-454F-AA5F-E43A-4E9873219CE7}"/>
              </a:ext>
            </a:extLst>
          </p:cNvPr>
          <p:cNvSpPr/>
          <p:nvPr/>
        </p:nvSpPr>
        <p:spPr>
          <a:xfrm>
            <a:off x="564053" y="1164034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C3AB173-7425-DCEC-B487-96A7C8EB0A9C}"/>
              </a:ext>
            </a:extLst>
          </p:cNvPr>
          <p:cNvCxnSpPr>
            <a:stCxn id="19" idx="4"/>
            <a:endCxn id="10" idx="2"/>
          </p:cNvCxnSpPr>
          <p:nvPr/>
        </p:nvCxnSpPr>
        <p:spPr>
          <a:xfrm rot="16200000" flipH="1">
            <a:off x="622345" y="1416580"/>
            <a:ext cx="194252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4C7F050-E73D-A505-B6B8-B3165EC96723}"/>
              </a:ext>
            </a:extLst>
          </p:cNvPr>
          <p:cNvCxnSpPr>
            <a:stCxn id="19" idx="4"/>
            <a:endCxn id="11" idx="2"/>
          </p:cNvCxnSpPr>
          <p:nvPr/>
        </p:nvCxnSpPr>
        <p:spPr>
          <a:xfrm rot="16200000" flipH="1">
            <a:off x="480367" y="1558558"/>
            <a:ext cx="478209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AFF73E2-120F-6F99-F3D5-CD890873FBE2}"/>
              </a:ext>
            </a:extLst>
          </p:cNvPr>
          <p:cNvCxnSpPr>
            <a:stCxn id="19" idx="4"/>
            <a:endCxn id="17" idx="2"/>
          </p:cNvCxnSpPr>
          <p:nvPr/>
        </p:nvCxnSpPr>
        <p:spPr>
          <a:xfrm rot="16200000" flipH="1">
            <a:off x="340251" y="1698674"/>
            <a:ext cx="75844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26F4E20-E1D8-6561-5BF4-E401E74CBD2E}"/>
              </a:ext>
            </a:extLst>
          </p:cNvPr>
          <p:cNvSpPr txBox="1"/>
          <p:nvPr/>
        </p:nvSpPr>
        <p:spPr>
          <a:xfrm>
            <a:off x="1622013" y="784487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License-2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7CBD8-30E6-6FDC-26A6-DD81F1F99E91}"/>
              </a:ext>
            </a:extLst>
          </p:cNvPr>
          <p:cNvSpPr txBox="1"/>
          <p:nvPr/>
        </p:nvSpPr>
        <p:spPr>
          <a:xfrm>
            <a:off x="2825210" y="780578"/>
            <a:ext cx="8226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License-3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055B560-C1AB-026C-5956-4F73AAE24F29}"/>
              </a:ext>
            </a:extLst>
          </p:cNvPr>
          <p:cNvSpPr/>
          <p:nvPr/>
        </p:nvSpPr>
        <p:spPr>
          <a:xfrm>
            <a:off x="3151763" y="1429526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ω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B4F0BC4-5210-9789-CAA1-3360B11C99C2}"/>
              </a:ext>
            </a:extLst>
          </p:cNvPr>
          <p:cNvSpPr/>
          <p:nvPr/>
        </p:nvSpPr>
        <p:spPr>
          <a:xfrm>
            <a:off x="3151763" y="1721691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π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9F9CA7F-615C-A13B-5998-DFCE3BA29A14}"/>
              </a:ext>
            </a:extLst>
          </p:cNvPr>
          <p:cNvSpPr/>
          <p:nvPr/>
        </p:nvSpPr>
        <p:spPr>
          <a:xfrm>
            <a:off x="3151763" y="2029200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3F864A6-5222-FF43-9F86-2F644026D7C4}"/>
              </a:ext>
            </a:extLst>
          </p:cNvPr>
          <p:cNvSpPr/>
          <p:nvPr/>
        </p:nvSpPr>
        <p:spPr>
          <a:xfrm>
            <a:off x="3151763" y="2342218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κ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B820DAF-C585-6C34-6BE8-88CB1BE40221}"/>
              </a:ext>
            </a:extLst>
          </p:cNvPr>
          <p:cNvSpPr/>
          <p:nvPr/>
        </p:nvSpPr>
        <p:spPr>
          <a:xfrm>
            <a:off x="2944540" y="1160125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C247FCE-D9DC-C452-5849-89445D8D0133}"/>
              </a:ext>
            </a:extLst>
          </p:cNvPr>
          <p:cNvCxnSpPr>
            <a:stCxn id="77" idx="4"/>
            <a:endCxn id="69" idx="2"/>
          </p:cNvCxnSpPr>
          <p:nvPr/>
        </p:nvCxnSpPr>
        <p:spPr>
          <a:xfrm rot="16200000" flipH="1">
            <a:off x="3017064" y="1398439"/>
            <a:ext cx="165789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F71CF4B-28EA-4F87-C04E-2B3E33226ED7}"/>
              </a:ext>
            </a:extLst>
          </p:cNvPr>
          <p:cNvCxnSpPr>
            <a:stCxn id="77" idx="4"/>
            <a:endCxn id="70" idx="2"/>
          </p:cNvCxnSpPr>
          <p:nvPr/>
        </p:nvCxnSpPr>
        <p:spPr>
          <a:xfrm rot="16200000" flipH="1">
            <a:off x="2870981" y="1544522"/>
            <a:ext cx="457954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461E4548-FE9A-4334-599F-EB562CAEC1AA}"/>
              </a:ext>
            </a:extLst>
          </p:cNvPr>
          <p:cNvCxnSpPr>
            <a:stCxn id="77" idx="4"/>
            <a:endCxn id="73" idx="2"/>
          </p:cNvCxnSpPr>
          <p:nvPr/>
        </p:nvCxnSpPr>
        <p:spPr>
          <a:xfrm rot="16200000" flipH="1">
            <a:off x="2717227" y="1698276"/>
            <a:ext cx="765463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80360440-2430-263C-D568-1A38F214DCA3}"/>
              </a:ext>
            </a:extLst>
          </p:cNvPr>
          <p:cNvCxnSpPr>
            <a:stCxn id="77" idx="4"/>
            <a:endCxn id="75" idx="2"/>
          </p:cNvCxnSpPr>
          <p:nvPr/>
        </p:nvCxnSpPr>
        <p:spPr>
          <a:xfrm rot="16200000" flipH="1">
            <a:off x="2560718" y="1854785"/>
            <a:ext cx="107848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Table 91">
            <a:extLst>
              <a:ext uri="{FF2B5EF4-FFF2-40B4-BE49-F238E27FC236}">
                <a16:creationId xmlns:a16="http://schemas.microsoft.com/office/drawing/2014/main" id="{349A262C-917E-52C7-FD77-008438E66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307388"/>
              </p:ext>
            </p:extLst>
          </p:nvPr>
        </p:nvGraphicFramePr>
        <p:xfrm>
          <a:off x="4297809" y="1164677"/>
          <a:ext cx="2840475" cy="185420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2840475">
                  <a:extLst>
                    <a:ext uri="{9D8B030D-6E8A-4147-A177-3AD203B41FA5}">
                      <a16:colId xmlns:a16="http://schemas.microsoft.com/office/drawing/2014/main" val="3631187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1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δ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obliged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δ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5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L3,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L1,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π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  <a:endParaRPr lang="LID4096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93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β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L3,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κ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  <a:endParaRPr lang="LID4096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56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Montserrat" panose="00000500000000000000" pitchFamily="2" charset="0"/>
                        </a:rPr>
                        <a:t>L3,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ω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permitted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x </a:t>
                      </a:r>
                      <a:r>
                        <a:rPr lang="en-US" sz="1200">
                          <a:latin typeface="Montserrat" panose="00000500000000000000" pitchFamily="2" charset="0"/>
                        </a:rPr>
                        <a:t>L2, </a:t>
                      </a:r>
                      <a:r>
                        <a:rPr lang="el-GR" sz="1200">
                          <a:solidFill>
                            <a:schemeClr val="tx1"/>
                          </a:solidFill>
                        </a:rPr>
                        <a:t>α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prohibited </a:t>
                      </a:r>
                      <a:endParaRPr lang="LID4096" sz="120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776953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A7E9367B-0EE4-DFE8-AA2F-0CD7DD82ABCD}"/>
              </a:ext>
            </a:extLst>
          </p:cNvPr>
          <p:cNvSpPr txBox="1"/>
          <p:nvPr/>
        </p:nvSpPr>
        <p:spPr>
          <a:xfrm>
            <a:off x="4196606" y="798887"/>
            <a:ext cx="16738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latin typeface="Montserrat" panose="00000500000000000000" pitchFamily="2" charset="0"/>
              </a:rPr>
              <a:t>DERIVED CONFLICTS</a:t>
            </a:r>
            <a:endParaRPr lang="LID4096" sz="1050" b="1">
              <a:latin typeface="Montserrat" panose="000005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22165-2901-923A-1DDA-83744640C98A}"/>
              </a:ext>
            </a:extLst>
          </p:cNvPr>
          <p:cNvGrpSpPr/>
          <p:nvPr/>
        </p:nvGrpSpPr>
        <p:grpSpPr>
          <a:xfrm>
            <a:off x="667666" y="3595500"/>
            <a:ext cx="922456" cy="922457"/>
            <a:chOff x="1272104" y="3481196"/>
            <a:chExt cx="1398961" cy="139896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712E264-6DE8-6445-EEA6-D95DBFD0599F}"/>
                </a:ext>
              </a:extLst>
            </p:cNvPr>
            <p:cNvSpPr/>
            <p:nvPr/>
          </p:nvSpPr>
          <p:spPr>
            <a:xfrm>
              <a:off x="1272104" y="3481196"/>
              <a:ext cx="1398961" cy="1398961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LID4096" sz="800"/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F7E25432-4679-ACAF-DC62-5F74AD3B0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454151">
              <a:off x="1666333" y="3686635"/>
              <a:ext cx="609557" cy="6292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3FCDDF-7260-4FED-2704-67FFCE407097}"/>
                </a:ext>
              </a:extLst>
            </p:cNvPr>
            <p:cNvSpPr txBox="1"/>
            <p:nvPr/>
          </p:nvSpPr>
          <p:spPr>
            <a:xfrm>
              <a:off x="1365397" y="4351463"/>
              <a:ext cx="1231426" cy="420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>
                  <a:latin typeface="Montserrat" panose="00000500000000000000" pitchFamily="2" charset="0"/>
                </a:rPr>
                <a:t>DEPENDENCY</a:t>
              </a:r>
            </a:p>
            <a:p>
              <a:pPr algn="ctr"/>
              <a:r>
                <a:rPr lang="en-US" sz="600" b="1">
                  <a:latin typeface="Montserrat" panose="00000500000000000000" pitchFamily="2" charset="0"/>
                </a:rPr>
                <a:t>GRAPH</a:t>
              </a:r>
              <a:endParaRPr lang="LID4096" sz="600" b="1">
                <a:latin typeface="Montserrat" panose="00000500000000000000" pitchFamily="2" charset="0"/>
              </a:endParaRPr>
            </a:p>
          </p:txBody>
        </p:sp>
      </p:grpSp>
      <p:graphicFrame>
        <p:nvGraphicFramePr>
          <p:cNvPr id="9" name="Table 91">
            <a:extLst>
              <a:ext uri="{FF2B5EF4-FFF2-40B4-BE49-F238E27FC236}">
                <a16:creationId xmlns:a16="http://schemas.microsoft.com/office/drawing/2014/main" id="{48F90F76-8405-638D-57E3-352BFB5D1BA7}"/>
              </a:ext>
            </a:extLst>
          </p:cNvPr>
          <p:cNvGraphicFramePr>
            <a:graphicFrameLocks noGrp="1"/>
          </p:cNvGraphicFramePr>
          <p:nvPr/>
        </p:nvGraphicFramePr>
        <p:xfrm>
          <a:off x="1764076" y="3924760"/>
          <a:ext cx="1823674" cy="59886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1823674">
                  <a:extLst>
                    <a:ext uri="{9D8B030D-6E8A-4147-A177-3AD203B41FA5}">
                      <a16:colId xmlns:a16="http://schemas.microsoft.com/office/drawing/2014/main" val="3631187776"/>
                    </a:ext>
                  </a:extLst>
                </a:gridCol>
              </a:tblGrid>
              <a:tr h="2994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κ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owl:sameAs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β</a:t>
                      </a:r>
                      <a:endParaRPr lang="LID4096" sz="1200" b="1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10653"/>
                  </a:ext>
                </a:extLst>
              </a:tr>
              <a:tr h="2994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ω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 b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odrl:implies</a:t>
                      </a:r>
                      <a:r>
                        <a:rPr lang="en-US" sz="1200" b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l-GR" sz="1200" b="1">
                          <a:solidFill>
                            <a:schemeClr val="tx1"/>
                          </a:solidFill>
                        </a:rPr>
                        <a:t>α</a:t>
                      </a:r>
                      <a:endParaRPr lang="LID4096" sz="1200" b="1">
                        <a:solidFill>
                          <a:schemeClr val="tx1"/>
                        </a:solidFill>
                        <a:latin typeface="LM Mono 10" panose="00000509000000000000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2243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D3D0154-E99A-B6A4-AF18-CC80B8D3F83E}"/>
              </a:ext>
            </a:extLst>
          </p:cNvPr>
          <p:cNvSpPr txBox="1"/>
          <p:nvPr/>
        </p:nvSpPr>
        <p:spPr>
          <a:xfrm>
            <a:off x="1622013" y="784487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Montserrat" panose="00000500000000000000" pitchFamily="2" charset="0"/>
              </a:rPr>
              <a:t>License-2</a:t>
            </a:r>
            <a:endParaRPr lang="LID4096" sz="1050">
              <a:latin typeface="Montserrat" panose="000005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EC1F1B-5ED1-14AF-1637-3A37F18EB095}"/>
              </a:ext>
            </a:extLst>
          </p:cNvPr>
          <p:cNvSpPr/>
          <p:nvPr/>
        </p:nvSpPr>
        <p:spPr>
          <a:xfrm>
            <a:off x="1948566" y="1418260"/>
            <a:ext cx="207226" cy="20722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β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CBF0CB-D387-76FF-A242-54E22D0C14DF}"/>
              </a:ext>
            </a:extLst>
          </p:cNvPr>
          <p:cNvSpPr/>
          <p:nvPr/>
        </p:nvSpPr>
        <p:spPr>
          <a:xfrm>
            <a:off x="2186089" y="1717552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κ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E22BD2-2D2B-F9FC-A14B-7B2A67ADB882}"/>
              </a:ext>
            </a:extLst>
          </p:cNvPr>
          <p:cNvSpPr/>
          <p:nvPr/>
        </p:nvSpPr>
        <p:spPr>
          <a:xfrm>
            <a:off x="2186089" y="2011221"/>
            <a:ext cx="207226" cy="2072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λ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92B0F96-F0E9-D2D3-0DCD-BC3825D98BAD}"/>
              </a:ext>
            </a:extLst>
          </p:cNvPr>
          <p:cNvSpPr/>
          <p:nvPr/>
        </p:nvSpPr>
        <p:spPr>
          <a:xfrm>
            <a:off x="1948566" y="2313107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α</a:t>
            </a:r>
            <a:endParaRPr lang="LID4096">
              <a:solidFill>
                <a:schemeClr val="tx1"/>
              </a:solidFill>
              <a:latin typeface="LM Mono 10" panose="00000509000000000000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7C0F808-E3DF-06E4-B3A0-9EDA392D5924}"/>
              </a:ext>
            </a:extLst>
          </p:cNvPr>
          <p:cNvSpPr/>
          <p:nvPr/>
        </p:nvSpPr>
        <p:spPr>
          <a:xfrm>
            <a:off x="1948566" y="2606776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δ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83A280-99C5-A791-650E-D3767195FE1B}"/>
              </a:ext>
            </a:extLst>
          </p:cNvPr>
          <p:cNvSpPr/>
          <p:nvPr/>
        </p:nvSpPr>
        <p:spPr>
          <a:xfrm>
            <a:off x="1741343" y="1164034"/>
            <a:ext cx="207226" cy="2072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35C90DC-3937-2F2D-4E48-9D64B42548AE}"/>
              </a:ext>
            </a:extLst>
          </p:cNvPr>
          <p:cNvCxnSpPr>
            <a:stCxn id="21" idx="4"/>
            <a:endCxn id="13" idx="2"/>
          </p:cNvCxnSpPr>
          <p:nvPr/>
        </p:nvCxnSpPr>
        <p:spPr>
          <a:xfrm rot="16200000" flipH="1">
            <a:off x="1821454" y="1394761"/>
            <a:ext cx="150614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546EE2E-9127-849F-7BD6-341347F469DD}"/>
              </a:ext>
            </a:extLst>
          </p:cNvPr>
          <p:cNvCxnSpPr>
            <a:stCxn id="13" idx="4"/>
            <a:endCxn id="15" idx="2"/>
          </p:cNvCxnSpPr>
          <p:nvPr/>
        </p:nvCxnSpPr>
        <p:spPr>
          <a:xfrm rot="16200000" flipH="1">
            <a:off x="2021289" y="1656369"/>
            <a:ext cx="195679" cy="13391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5832EF-0275-F722-4D3B-6883A184434C}"/>
              </a:ext>
            </a:extLst>
          </p:cNvPr>
          <p:cNvCxnSpPr>
            <a:stCxn id="13" idx="4"/>
            <a:endCxn id="16" idx="2"/>
          </p:cNvCxnSpPr>
          <p:nvPr/>
        </p:nvCxnSpPr>
        <p:spPr>
          <a:xfrm rot="16200000" flipH="1">
            <a:off x="1874454" y="1803204"/>
            <a:ext cx="489348" cy="13391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BEA5115-9163-F950-95F8-12213FE27169}"/>
              </a:ext>
            </a:extLst>
          </p:cNvPr>
          <p:cNvCxnSpPr>
            <a:stCxn id="21" idx="4"/>
            <a:endCxn id="18" idx="2"/>
          </p:cNvCxnSpPr>
          <p:nvPr/>
        </p:nvCxnSpPr>
        <p:spPr>
          <a:xfrm rot="16200000" flipH="1">
            <a:off x="1374031" y="1842184"/>
            <a:ext cx="1045461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051097B-ABD0-5455-C524-50334F4CA86B}"/>
              </a:ext>
            </a:extLst>
          </p:cNvPr>
          <p:cNvCxnSpPr>
            <a:stCxn id="21" idx="4"/>
            <a:endCxn id="20" idx="2"/>
          </p:cNvCxnSpPr>
          <p:nvPr/>
        </p:nvCxnSpPr>
        <p:spPr>
          <a:xfrm rot="16200000" flipH="1">
            <a:off x="1227196" y="1989019"/>
            <a:ext cx="1339130" cy="10361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A3EC0A81-7EE8-9133-7DB1-B626857385E1}"/>
              </a:ext>
            </a:extLst>
          </p:cNvPr>
          <p:cNvSpPr/>
          <p:nvPr/>
        </p:nvSpPr>
        <p:spPr>
          <a:xfrm>
            <a:off x="1948559" y="2873450"/>
            <a:ext cx="207226" cy="207225"/>
          </a:xfrm>
          <a:prstGeom prst="ellipse">
            <a:avLst/>
          </a:prstGeom>
          <a:solidFill>
            <a:srgbClr val="C82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>
                <a:solidFill>
                  <a:schemeClr val="tx1"/>
                </a:solidFill>
              </a:rPr>
              <a:t>μ</a:t>
            </a:r>
            <a:endParaRPr lang="LID4096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6A4BEE5-58A6-A1FE-AEBA-9256A8D421D3}"/>
              </a:ext>
            </a:extLst>
          </p:cNvPr>
          <p:cNvCxnSpPr>
            <a:cxnSpLocks/>
            <a:stCxn id="21" idx="4"/>
            <a:endCxn id="29" idx="2"/>
          </p:cNvCxnSpPr>
          <p:nvPr/>
        </p:nvCxnSpPr>
        <p:spPr>
          <a:xfrm rot="16200000" flipH="1">
            <a:off x="1093855" y="2122359"/>
            <a:ext cx="1605804" cy="10360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B8709EF8-6E82-62BE-B092-0BDB10CA3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4452" y="3032313"/>
            <a:ext cx="343832" cy="343832"/>
          </a:xfrm>
          <a:prstGeom prst="rect">
            <a:avLst/>
          </a:prstGeom>
        </p:spPr>
      </p:pic>
      <p:sp>
        <p:nvSpPr>
          <p:cNvPr id="35" name="Google Shape;8;p1">
            <a:extLst>
              <a:ext uri="{FF2B5EF4-FFF2-40B4-BE49-F238E27FC236}">
                <a16:creationId xmlns:a16="http://schemas.microsoft.com/office/drawing/2014/main" id="{08FF613A-32F6-7CAF-BC80-58F27C50EB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609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8C2A3F77-0129-F292-1BB4-60C993B7BB8B}"/>
              </a:ext>
            </a:extLst>
          </p:cNvPr>
          <p:cNvSpPr txBox="1">
            <a:spLocks/>
          </p:cNvSpPr>
          <p:nvPr/>
        </p:nvSpPr>
        <p:spPr>
          <a:xfrm>
            <a:off x="229150" y="11916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Technology Stack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F4E6D-0138-938C-4F3E-CBBDAA621E3B}"/>
              </a:ext>
            </a:extLst>
          </p:cNvPr>
          <p:cNvSpPr/>
          <p:nvPr/>
        </p:nvSpPr>
        <p:spPr>
          <a:xfrm>
            <a:off x="569135" y="3531476"/>
            <a:ext cx="7075564" cy="14062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C112C0-2C58-B22D-EB99-5D7A90D8B531}"/>
              </a:ext>
            </a:extLst>
          </p:cNvPr>
          <p:cNvSpPr/>
          <p:nvPr/>
        </p:nvSpPr>
        <p:spPr>
          <a:xfrm>
            <a:off x="569135" y="2888242"/>
            <a:ext cx="7075564" cy="9144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EEA6CB-7A42-2EA8-7A0A-1825C85CAE89}"/>
              </a:ext>
            </a:extLst>
          </p:cNvPr>
          <p:cNvSpPr/>
          <p:nvPr/>
        </p:nvSpPr>
        <p:spPr>
          <a:xfrm>
            <a:off x="569135" y="1976057"/>
            <a:ext cx="7075564" cy="9144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DDE598-AA83-A087-4E05-D8DEEAA56977}"/>
              </a:ext>
            </a:extLst>
          </p:cNvPr>
          <p:cNvSpPr/>
          <p:nvPr/>
        </p:nvSpPr>
        <p:spPr>
          <a:xfrm>
            <a:off x="569135" y="1068130"/>
            <a:ext cx="7075564" cy="9144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5AC81C-A327-985D-62A9-F79D12185464}"/>
              </a:ext>
            </a:extLst>
          </p:cNvPr>
          <p:cNvSpPr/>
          <p:nvPr/>
        </p:nvSpPr>
        <p:spPr>
          <a:xfrm>
            <a:off x="7644700" y="1068130"/>
            <a:ext cx="1082566" cy="3869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BE8FE-A929-A609-0372-A4D37F617648}"/>
              </a:ext>
            </a:extLst>
          </p:cNvPr>
          <p:cNvSpPr txBox="1"/>
          <p:nvPr/>
        </p:nvSpPr>
        <p:spPr>
          <a:xfrm rot="16200000">
            <a:off x="91406" y="4218657"/>
            <a:ext cx="6463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latin typeface="Montserrat" panose="00000500000000000000" pitchFamily="2" charset="0"/>
              </a:rPr>
              <a:t>INFRA</a:t>
            </a:r>
            <a:endParaRPr lang="LID4096" sz="1050" b="1">
              <a:latin typeface="Montserrat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49EDD-86B9-9C3E-FBFB-EA7BE9C21B33}"/>
              </a:ext>
            </a:extLst>
          </p:cNvPr>
          <p:cNvSpPr txBox="1"/>
          <p:nvPr/>
        </p:nvSpPr>
        <p:spPr>
          <a:xfrm rot="16200000">
            <a:off x="113045" y="3219167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latin typeface="Montserrat" panose="00000500000000000000" pitchFamily="2" charset="0"/>
              </a:rPr>
              <a:t>DATA</a:t>
            </a:r>
            <a:endParaRPr lang="LID4096" sz="1050" b="1">
              <a:latin typeface="Montserrat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F5CFB7-A459-B3AA-8BEB-C1445343D7E1}"/>
              </a:ext>
            </a:extLst>
          </p:cNvPr>
          <p:cNvSpPr txBox="1"/>
          <p:nvPr/>
        </p:nvSpPr>
        <p:spPr>
          <a:xfrm rot="16200000">
            <a:off x="-52065" y="2289751"/>
            <a:ext cx="9332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latin typeface="Montserrat" panose="00000500000000000000" pitchFamily="2" charset="0"/>
              </a:rPr>
              <a:t>BACKEND</a:t>
            </a:r>
            <a:endParaRPr lang="LID4096" sz="1050" b="1">
              <a:latin typeface="Montserrat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3BFB11-0B73-D4C9-C7E2-6DDE2B0DF27A}"/>
              </a:ext>
            </a:extLst>
          </p:cNvPr>
          <p:cNvSpPr txBox="1"/>
          <p:nvPr/>
        </p:nvSpPr>
        <p:spPr>
          <a:xfrm rot="16200000">
            <a:off x="-95346" y="1359815"/>
            <a:ext cx="10198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latin typeface="Montserrat" panose="00000500000000000000" pitchFamily="2" charset="0"/>
              </a:rPr>
              <a:t>FRONTEND</a:t>
            </a:r>
            <a:endParaRPr lang="LID4096" sz="1050" b="1">
              <a:latin typeface="Montserrat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CF99B4-B95C-3A34-2C25-57BCC8BFC841}"/>
              </a:ext>
            </a:extLst>
          </p:cNvPr>
          <p:cNvSpPr txBox="1"/>
          <p:nvPr/>
        </p:nvSpPr>
        <p:spPr>
          <a:xfrm>
            <a:off x="7633898" y="785753"/>
            <a:ext cx="1144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latin typeface="Montserrat" panose="00000500000000000000" pitchFamily="2" charset="0"/>
              </a:rPr>
              <a:t>REPOSITORY</a:t>
            </a:r>
            <a:endParaRPr lang="LID4096" sz="1050" b="1">
              <a:latin typeface="Montserrat" panose="00000500000000000000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CF835AF-317E-0431-3297-80B042D50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82" y="2177947"/>
            <a:ext cx="1496697" cy="40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GitHub and how to use it? | by Justin Graysen | Aug, 2022 | Dev  Genius">
            <a:extLst>
              <a:ext uri="{FF2B5EF4-FFF2-40B4-BE49-F238E27FC236}">
                <a16:creationId xmlns:a16="http://schemas.microsoft.com/office/drawing/2014/main" id="{2D93BA2B-EB0F-12B5-77DB-C2AC6E77C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0" t="23912" r="6432" b="24656"/>
          <a:stretch/>
        </p:blipFill>
        <p:spPr bwMode="auto">
          <a:xfrm>
            <a:off x="7702525" y="2729460"/>
            <a:ext cx="950116" cy="31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ython Logo, symbol, meaning, history, PNG">
            <a:extLst>
              <a:ext uri="{FF2B5EF4-FFF2-40B4-BE49-F238E27FC236}">
                <a16:creationId xmlns:a16="http://schemas.microsoft.com/office/drawing/2014/main" id="{F40D1A14-E06F-22F4-F0FA-6B63746FD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0" r="18695"/>
          <a:stretch/>
        </p:blipFill>
        <p:spPr bwMode="auto">
          <a:xfrm>
            <a:off x="5098667" y="4041302"/>
            <a:ext cx="794380" cy="73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ome - Docker">
            <a:extLst>
              <a:ext uri="{FF2B5EF4-FFF2-40B4-BE49-F238E27FC236}">
                <a16:creationId xmlns:a16="http://schemas.microsoft.com/office/drawing/2014/main" id="{D46DFB89-DFF0-087A-9A5F-7A8850844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5" b="7633"/>
          <a:stretch/>
        </p:blipFill>
        <p:spPr bwMode="auto">
          <a:xfrm>
            <a:off x="3918374" y="3834789"/>
            <a:ext cx="794381" cy="65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15562464-1A1F-D7FF-DC93-0CA93E6C4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297" y="3976608"/>
            <a:ext cx="738215" cy="44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B1E24B6-F517-7E1D-8C3B-2966C4DD3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3838" y="3904078"/>
            <a:ext cx="1243066" cy="492694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972D713-3EE4-B0DD-00F0-09F3FF181F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8926" y="4396772"/>
            <a:ext cx="1246492" cy="303313"/>
          </a:xfrm>
          <a:prstGeom prst="rect">
            <a:avLst/>
          </a:prstGeom>
        </p:spPr>
      </p:pic>
      <p:pic>
        <p:nvPicPr>
          <p:cNvPr id="1060" name="Picture 36" descr="logo-wordpress - Fremont Digital">
            <a:extLst>
              <a:ext uri="{FF2B5EF4-FFF2-40B4-BE49-F238E27FC236}">
                <a16:creationId xmlns:a16="http://schemas.microsoft.com/office/drawing/2014/main" id="{BD7D301D-A3DC-E31E-440F-DF3686FDE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765" y="1183430"/>
            <a:ext cx="2159894" cy="68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6BE79133-DE6A-1EE4-A6CA-B401C4366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6" r="1410" b="19307"/>
          <a:stretch/>
        </p:blipFill>
        <p:spPr bwMode="auto">
          <a:xfrm>
            <a:off x="4740327" y="1211971"/>
            <a:ext cx="1698456" cy="61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Virtuoso Reviews 2022: Details, Pricing, &amp; Features | G2">
            <a:extLst>
              <a:ext uri="{FF2B5EF4-FFF2-40B4-BE49-F238E27FC236}">
                <a16:creationId xmlns:a16="http://schemas.microsoft.com/office/drawing/2014/main" id="{28A05FA1-FB29-1228-6910-32AB85A6B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175" y="2909860"/>
            <a:ext cx="1621483" cy="8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8;p1">
            <a:extLst>
              <a:ext uri="{FF2B5EF4-FFF2-40B4-BE49-F238E27FC236}">
                <a16:creationId xmlns:a16="http://schemas.microsoft.com/office/drawing/2014/main" id="{12C77455-5AFC-813B-7D98-67C2F6F08C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5" name="Picture 6" descr="Shape, circle&#10;&#10;Description automatically generated">
            <a:extLst>
              <a:ext uri="{FF2B5EF4-FFF2-40B4-BE49-F238E27FC236}">
                <a16:creationId xmlns:a16="http://schemas.microsoft.com/office/drawing/2014/main" id="{0B8EF811-66A4-79D5-E4F7-B0EBF5279C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08880" y="2033744"/>
            <a:ext cx="598713" cy="592433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42AC98C7-9C0A-EFAB-5664-145270F8C1CB}"/>
              </a:ext>
            </a:extLst>
          </p:cNvPr>
          <p:cNvSpPr txBox="1"/>
          <p:nvPr/>
        </p:nvSpPr>
        <p:spPr>
          <a:xfrm>
            <a:off x="5232148" y="2546776"/>
            <a:ext cx="750526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b="1" dirty="0">
                <a:latin typeface="Montserrat"/>
              </a:rPr>
              <a:t>HEXLITE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534482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6252DE2-174C-4B05-A4E6-3438DA7EBD72}"/>
              </a:ext>
            </a:extLst>
          </p:cNvPr>
          <p:cNvSpPr/>
          <p:nvPr/>
        </p:nvSpPr>
        <p:spPr>
          <a:xfrm>
            <a:off x="3162300" y="1194586"/>
            <a:ext cx="4620491" cy="2273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100"/>
          </a:p>
        </p:txBody>
      </p:sp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210100" y="11849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AT" sz="2000" b="1">
                <a:latin typeface="Montserrat" panose="00000500000000000000" pitchFamily="2" charset="0"/>
              </a:rPr>
              <a:t>Framework</a:t>
            </a:r>
            <a:endParaRPr sz="2000">
              <a:solidFill>
                <a:srgbClr val="EA4A3C"/>
              </a:solidFill>
              <a:latin typeface="Montserrat" panose="000005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865D74-EBC0-69C8-7002-C37C9FF9D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45" r="87454" b="46612"/>
          <a:stretch/>
        </p:blipFill>
        <p:spPr>
          <a:xfrm>
            <a:off x="737371" y="2538481"/>
            <a:ext cx="666840" cy="6172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BE76C03-FCD3-1521-92B3-D24CBCBD900F}"/>
              </a:ext>
            </a:extLst>
          </p:cNvPr>
          <p:cNvSpPr/>
          <p:nvPr/>
        </p:nvSpPr>
        <p:spPr>
          <a:xfrm>
            <a:off x="6270788" y="1273158"/>
            <a:ext cx="1373477" cy="452894"/>
          </a:xfrm>
          <a:prstGeom prst="rect">
            <a:avLst/>
          </a:prstGeom>
          <a:noFill/>
          <a:ln w="28575">
            <a:solidFill>
              <a:srgbClr val="3B58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1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8AA231-A8AC-B90E-6125-4F0E41D264D3}"/>
              </a:ext>
            </a:extLst>
          </p:cNvPr>
          <p:cNvSpPr/>
          <p:nvPr/>
        </p:nvSpPr>
        <p:spPr>
          <a:xfrm>
            <a:off x="6270788" y="1882097"/>
            <a:ext cx="1366109" cy="452893"/>
          </a:xfrm>
          <a:prstGeom prst="rect">
            <a:avLst/>
          </a:prstGeom>
          <a:noFill/>
          <a:ln w="28575">
            <a:solidFill>
              <a:srgbClr val="DEC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10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7FC1EB2-A3D8-E675-83E6-3BCE61B4C2C7}"/>
              </a:ext>
            </a:extLst>
          </p:cNvPr>
          <p:cNvCxnSpPr>
            <a:cxnSpLocks/>
            <a:stCxn id="14" idx="3"/>
            <a:endCxn id="237" idx="1"/>
          </p:cNvCxnSpPr>
          <p:nvPr/>
        </p:nvCxnSpPr>
        <p:spPr>
          <a:xfrm>
            <a:off x="1404211" y="2847091"/>
            <a:ext cx="1194209" cy="1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43B5502-94A1-64A5-2C75-461B026F1BFC}"/>
              </a:ext>
            </a:extLst>
          </p:cNvPr>
          <p:cNvSpPr txBox="1"/>
          <p:nvPr/>
        </p:nvSpPr>
        <p:spPr>
          <a:xfrm>
            <a:off x="6382026" y="1390419"/>
            <a:ext cx="1174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>
                <a:latin typeface="Montserrat" panose="00000500000000000000" pitchFamily="2" charset="0"/>
              </a:rPr>
              <a:t>LICENSE SEARCH</a:t>
            </a:r>
            <a:endParaRPr lang="LID4096" sz="800" b="1">
              <a:latin typeface="Montserrat" panose="000005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F362DB-027A-2A56-5BF0-DB1101FE50F6}"/>
              </a:ext>
            </a:extLst>
          </p:cNvPr>
          <p:cNvSpPr txBox="1"/>
          <p:nvPr/>
        </p:nvSpPr>
        <p:spPr>
          <a:xfrm>
            <a:off x="6297778" y="1995091"/>
            <a:ext cx="13765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>
                <a:latin typeface="Montserrat" panose="00000500000000000000" pitchFamily="2" charset="0"/>
              </a:rPr>
              <a:t>LICENSE COMPOSER</a:t>
            </a:r>
            <a:endParaRPr lang="LID4096" sz="800" b="1">
              <a:latin typeface="Montserrat" panose="00000500000000000000" pitchFamily="2" charset="0"/>
            </a:endParaRPr>
          </a:p>
        </p:txBody>
      </p:sp>
      <p:pic>
        <p:nvPicPr>
          <p:cNvPr id="48" name="Picture 16" descr="Python Logo, symbol, meaning, history, PNG">
            <a:extLst>
              <a:ext uri="{FF2B5EF4-FFF2-40B4-BE49-F238E27FC236}">
                <a16:creationId xmlns:a16="http://schemas.microsoft.com/office/drawing/2014/main" id="{936CD55C-C7DA-E725-C2BB-EDE2ACF7D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0" r="18695"/>
          <a:stretch/>
        </p:blipFill>
        <p:spPr bwMode="auto">
          <a:xfrm>
            <a:off x="4638792" y="4303446"/>
            <a:ext cx="417030" cy="38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ome - Docker">
            <a:extLst>
              <a:ext uri="{FF2B5EF4-FFF2-40B4-BE49-F238E27FC236}">
                <a16:creationId xmlns:a16="http://schemas.microsoft.com/office/drawing/2014/main" id="{B87C4754-96EE-B813-463D-9F3A64C39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5" b="7633"/>
          <a:stretch/>
        </p:blipFill>
        <p:spPr bwMode="auto">
          <a:xfrm>
            <a:off x="4099240" y="4297468"/>
            <a:ext cx="463866" cy="38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2">
            <a:extLst>
              <a:ext uri="{FF2B5EF4-FFF2-40B4-BE49-F238E27FC236}">
                <a16:creationId xmlns:a16="http://schemas.microsoft.com/office/drawing/2014/main" id="{A1E1B22A-77BD-BF01-55F2-D2B702186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064" y="4386992"/>
            <a:ext cx="443067" cy="26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1EE3C69-4A21-CB31-C0AA-6F2AB933B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5291" y="4344427"/>
            <a:ext cx="715179" cy="283464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87437051-43C7-5C6F-E58E-02CCAAC5BC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587" y="4425092"/>
            <a:ext cx="708967" cy="172515"/>
          </a:xfrm>
          <a:prstGeom prst="rect">
            <a:avLst/>
          </a:prstGeom>
        </p:spPr>
      </p:pic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F20DAE2-A94F-D93C-5784-548FF4CBB1EB}"/>
              </a:ext>
            </a:extLst>
          </p:cNvPr>
          <p:cNvGrpSpPr/>
          <p:nvPr/>
        </p:nvGrpSpPr>
        <p:grpSpPr>
          <a:xfrm>
            <a:off x="5250406" y="1371412"/>
            <a:ext cx="828437" cy="899869"/>
            <a:chOff x="3430951" y="2366508"/>
            <a:chExt cx="828437" cy="89986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43905DB-F17E-4B84-4C2C-8DF92AA91100}"/>
                </a:ext>
              </a:extLst>
            </p:cNvPr>
            <p:cNvSpPr/>
            <p:nvPr/>
          </p:nvSpPr>
          <p:spPr>
            <a:xfrm>
              <a:off x="3430951" y="2366508"/>
              <a:ext cx="815738" cy="899869"/>
            </a:xfrm>
            <a:prstGeom prst="rect">
              <a:avLst/>
            </a:prstGeom>
            <a:noFill/>
            <a:ln w="28575">
              <a:solidFill>
                <a:srgbClr val="A3A0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11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43BE7A-83FD-62B5-D3D8-8346985C1D37}"/>
                </a:ext>
              </a:extLst>
            </p:cNvPr>
            <p:cNvSpPr txBox="1"/>
            <p:nvPr/>
          </p:nvSpPr>
          <p:spPr>
            <a:xfrm>
              <a:off x="3443650" y="2398164"/>
              <a:ext cx="81573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>
                  <a:latin typeface="Montserrat" panose="00000500000000000000" pitchFamily="2" charset="0"/>
                </a:rPr>
                <a:t>REASONER</a:t>
              </a:r>
              <a:endParaRPr lang="LID4096" sz="800" b="1">
                <a:latin typeface="Montserrat" panose="00000500000000000000" pitchFamily="2" charset="0"/>
              </a:endParaRPr>
            </a:p>
          </p:txBody>
        </p:sp>
      </p:grpSp>
      <p:pic>
        <p:nvPicPr>
          <p:cNvPr id="192" name="Picture 36" descr="logo-wordpress - Fremont Digital">
            <a:extLst>
              <a:ext uri="{FF2B5EF4-FFF2-40B4-BE49-F238E27FC236}">
                <a16:creationId xmlns:a16="http://schemas.microsoft.com/office/drawing/2014/main" id="{8EC1372F-87E4-1A66-A73C-224216026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619" y="3794446"/>
            <a:ext cx="1291667" cy="4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id="{8ED1C791-9C95-5A1B-52B3-A31593CA9F24}"/>
              </a:ext>
            </a:extLst>
          </p:cNvPr>
          <p:cNvGrpSpPr/>
          <p:nvPr/>
        </p:nvGrpSpPr>
        <p:grpSpPr>
          <a:xfrm>
            <a:off x="3298809" y="1498141"/>
            <a:ext cx="1739727" cy="646413"/>
            <a:chOff x="3430950" y="1017270"/>
            <a:chExt cx="1739727" cy="64641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CB0561-3B9D-A8F2-2A12-031C98A5767B}"/>
                </a:ext>
              </a:extLst>
            </p:cNvPr>
            <p:cNvSpPr/>
            <p:nvPr/>
          </p:nvSpPr>
          <p:spPr>
            <a:xfrm>
              <a:off x="3430950" y="1017270"/>
              <a:ext cx="1739727" cy="646413"/>
            </a:xfrm>
            <a:prstGeom prst="rect">
              <a:avLst/>
            </a:prstGeom>
            <a:noFill/>
            <a:ln w="28575">
              <a:solidFill>
                <a:srgbClr val="B4CF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11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EA120E-0E83-A5DB-34CA-AE47ADA25D02}"/>
                </a:ext>
              </a:extLst>
            </p:cNvPr>
            <p:cNvSpPr txBox="1"/>
            <p:nvPr/>
          </p:nvSpPr>
          <p:spPr>
            <a:xfrm>
              <a:off x="3824434" y="1039596"/>
              <a:ext cx="12888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>
                  <a:latin typeface="Montserrat" panose="00000500000000000000" pitchFamily="2" charset="0"/>
                </a:rPr>
                <a:t>WEB SERVICE</a:t>
              </a:r>
              <a:endParaRPr lang="LID4096" sz="800" b="1">
                <a:latin typeface="Montserrat" panose="00000500000000000000" pitchFamily="2" charset="0"/>
              </a:endParaRPr>
            </a:p>
          </p:txBody>
        </p:sp>
        <p:pic>
          <p:nvPicPr>
            <p:cNvPr id="60" name="Picture 4">
              <a:extLst>
                <a:ext uri="{FF2B5EF4-FFF2-40B4-BE49-F238E27FC236}">
                  <a16:creationId xmlns:a16="http://schemas.microsoft.com/office/drawing/2014/main" id="{B9DAD5D8-985F-F69B-9596-49D16FEAA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6214" y="1278058"/>
              <a:ext cx="732752" cy="197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" name="Picture 40">
              <a:extLst>
                <a:ext uri="{FF2B5EF4-FFF2-40B4-BE49-F238E27FC236}">
                  <a16:creationId xmlns:a16="http://schemas.microsoft.com/office/drawing/2014/main" id="{AE72D02E-7779-6292-E2F8-A4C2DB0CE4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66" r="1410" b="19307"/>
            <a:stretch/>
          </p:blipFill>
          <p:spPr bwMode="auto">
            <a:xfrm>
              <a:off x="4348731" y="1257778"/>
              <a:ext cx="698249" cy="253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D485B464-4C2A-CF8A-D884-B7CE757ED5D1}"/>
              </a:ext>
            </a:extLst>
          </p:cNvPr>
          <p:cNvGrpSpPr/>
          <p:nvPr/>
        </p:nvGrpSpPr>
        <p:grpSpPr>
          <a:xfrm>
            <a:off x="3933374" y="2404372"/>
            <a:ext cx="2948750" cy="968057"/>
            <a:chOff x="4532584" y="2626046"/>
            <a:chExt cx="2948750" cy="968057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2A457070-1C6A-3DC1-1E12-8658575A819A}"/>
                </a:ext>
              </a:extLst>
            </p:cNvPr>
            <p:cNvGrpSpPr/>
            <p:nvPr/>
          </p:nvGrpSpPr>
          <p:grpSpPr>
            <a:xfrm>
              <a:off x="4532584" y="2640118"/>
              <a:ext cx="2948750" cy="953985"/>
              <a:chOff x="4714987" y="2681569"/>
              <a:chExt cx="2948750" cy="953985"/>
            </a:xfrm>
          </p:grpSpPr>
          <p:sp>
            <p:nvSpPr>
              <p:cNvPr id="225" name="Flowchart: Terminator 224">
                <a:extLst>
                  <a:ext uri="{FF2B5EF4-FFF2-40B4-BE49-F238E27FC236}">
                    <a16:creationId xmlns:a16="http://schemas.microsoft.com/office/drawing/2014/main" id="{35AD8529-7C92-3D9C-E15B-E9CFD69EFFF6}"/>
                  </a:ext>
                </a:extLst>
              </p:cNvPr>
              <p:cNvSpPr/>
              <p:nvPr/>
            </p:nvSpPr>
            <p:spPr>
              <a:xfrm>
                <a:off x="4714987" y="2681569"/>
                <a:ext cx="2948750" cy="953985"/>
              </a:xfrm>
              <a:prstGeom prst="flowChartTerminator">
                <a:avLst/>
              </a:prstGeom>
              <a:solidFill>
                <a:schemeClr val="bg1"/>
              </a:solidFill>
              <a:ln>
                <a:solidFill>
                  <a:srgbClr val="BAC8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203" name="Flowchart: Terminator 202">
                <a:extLst>
                  <a:ext uri="{FF2B5EF4-FFF2-40B4-BE49-F238E27FC236}">
                    <a16:creationId xmlns:a16="http://schemas.microsoft.com/office/drawing/2014/main" id="{0DFE88A6-1D00-69D2-56A8-9638FCA1A98F}"/>
                  </a:ext>
                </a:extLst>
              </p:cNvPr>
              <p:cNvSpPr/>
              <p:nvPr/>
            </p:nvSpPr>
            <p:spPr>
              <a:xfrm>
                <a:off x="4850053" y="3144393"/>
                <a:ext cx="792918" cy="356150"/>
              </a:xfrm>
              <a:prstGeom prst="flowChartTerminator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BE2F9321-76A5-666B-9369-FDDCD817C0EB}"/>
                  </a:ext>
                </a:extLst>
              </p:cNvPr>
              <p:cNvSpPr txBox="1"/>
              <p:nvPr/>
            </p:nvSpPr>
            <p:spPr>
              <a:xfrm>
                <a:off x="4850054" y="3153191"/>
                <a:ext cx="79291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>
                    <a:latin typeface="Montserrat" panose="00000500000000000000" pitchFamily="2" charset="0"/>
                  </a:rPr>
                  <a:t>LICENSE</a:t>
                </a:r>
              </a:p>
              <a:p>
                <a:pPr algn="ctr"/>
                <a:r>
                  <a:rPr lang="en-US" sz="800" b="1">
                    <a:latin typeface="Montserrat" panose="00000500000000000000" pitchFamily="2" charset="0"/>
                  </a:rPr>
                  <a:t>LIBRARY</a:t>
                </a:r>
                <a:endParaRPr lang="LID4096" sz="800" b="1">
                  <a:latin typeface="Montserrat" panose="00000500000000000000" pitchFamily="2" charset="0"/>
                </a:endParaRPr>
              </a:p>
            </p:txBody>
          </p: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BAA6BE88-8B26-E82B-0EDA-2CC035FCADED}"/>
                  </a:ext>
                </a:extLst>
              </p:cNvPr>
              <p:cNvGrpSpPr/>
              <p:nvPr/>
            </p:nvGrpSpPr>
            <p:grpSpPr>
              <a:xfrm>
                <a:off x="5752984" y="3130497"/>
                <a:ext cx="1005100" cy="470463"/>
                <a:chOff x="4952788" y="3207405"/>
                <a:chExt cx="792918" cy="470463"/>
              </a:xfrm>
              <a:noFill/>
            </p:grpSpPr>
            <p:sp>
              <p:nvSpPr>
                <p:cNvPr id="211" name="Flowchart: Terminator 210">
                  <a:extLst>
                    <a:ext uri="{FF2B5EF4-FFF2-40B4-BE49-F238E27FC236}">
                      <a16:creationId xmlns:a16="http://schemas.microsoft.com/office/drawing/2014/main" id="{1E2F8E35-C2F8-FE12-C303-4EEFE6A408CC}"/>
                    </a:ext>
                  </a:extLst>
                </p:cNvPr>
                <p:cNvSpPr/>
                <p:nvPr/>
              </p:nvSpPr>
              <p:spPr>
                <a:xfrm>
                  <a:off x="4952788" y="3207405"/>
                  <a:ext cx="792918" cy="356150"/>
                </a:xfrm>
                <a:prstGeom prst="flowChartTerminator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F86B87C1-8FAD-AA99-76DE-296D8AF4761F}"/>
                    </a:ext>
                  </a:extLst>
                </p:cNvPr>
                <p:cNvSpPr txBox="1"/>
                <p:nvPr/>
              </p:nvSpPr>
              <p:spPr>
                <a:xfrm>
                  <a:off x="4952789" y="3216203"/>
                  <a:ext cx="792917" cy="46166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>
                      <a:latin typeface="Montserrat" panose="00000500000000000000" pitchFamily="2" charset="0"/>
                    </a:rPr>
                    <a:t>DEPENDENCY</a:t>
                  </a:r>
                </a:p>
                <a:p>
                  <a:pPr algn="ctr"/>
                  <a:r>
                    <a:rPr lang="en-US" sz="800" b="1">
                      <a:latin typeface="Montserrat" panose="00000500000000000000" pitchFamily="2" charset="0"/>
                    </a:rPr>
                    <a:t>GRAPH</a:t>
                  </a:r>
                  <a:endParaRPr lang="LID4096" sz="800" b="1"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72D29080-0DA2-7583-C851-8BD7C2DE8E72}"/>
                  </a:ext>
                </a:extLst>
              </p:cNvPr>
              <p:cNvGrpSpPr/>
              <p:nvPr/>
            </p:nvGrpSpPr>
            <p:grpSpPr>
              <a:xfrm>
                <a:off x="6879871" y="3126225"/>
                <a:ext cx="622894" cy="356150"/>
                <a:chOff x="4952788" y="3207405"/>
                <a:chExt cx="792918" cy="356150"/>
              </a:xfrm>
              <a:noFill/>
            </p:grpSpPr>
            <p:sp>
              <p:nvSpPr>
                <p:cNvPr id="216" name="Flowchart: Terminator 215">
                  <a:extLst>
                    <a:ext uri="{FF2B5EF4-FFF2-40B4-BE49-F238E27FC236}">
                      <a16:creationId xmlns:a16="http://schemas.microsoft.com/office/drawing/2014/main" id="{BF118685-D447-344F-20B8-4563654C0007}"/>
                    </a:ext>
                  </a:extLst>
                </p:cNvPr>
                <p:cNvSpPr/>
                <p:nvPr/>
              </p:nvSpPr>
              <p:spPr>
                <a:xfrm>
                  <a:off x="4952788" y="3207405"/>
                  <a:ext cx="792918" cy="356150"/>
                </a:xfrm>
                <a:prstGeom prst="flowChartTerminator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21BD09F6-E446-C729-DCEF-652A978CF760}"/>
                    </a:ext>
                  </a:extLst>
                </p:cNvPr>
                <p:cNvSpPr txBox="1"/>
                <p:nvPr/>
              </p:nvSpPr>
              <p:spPr>
                <a:xfrm>
                  <a:off x="4952789" y="3216203"/>
                  <a:ext cx="792917" cy="33855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>
                      <a:latin typeface="Montserrat" panose="00000500000000000000" pitchFamily="2" charset="0"/>
                    </a:rPr>
                    <a:t>USER</a:t>
                  </a:r>
                </a:p>
                <a:p>
                  <a:pPr algn="ctr"/>
                  <a:r>
                    <a:rPr lang="en-US" sz="800" b="1">
                      <a:latin typeface="Montserrat" panose="00000500000000000000" pitchFamily="2" charset="0"/>
                    </a:rPr>
                    <a:t>DATA</a:t>
                  </a:r>
                  <a:endParaRPr lang="LID4096" sz="800" b="1">
                    <a:latin typeface="Montserrat" panose="00000500000000000000" pitchFamily="2" charset="0"/>
                  </a:endParaRPr>
                </a:p>
              </p:txBody>
            </p:sp>
          </p:grpSp>
        </p:grpSp>
        <p:pic>
          <p:nvPicPr>
            <p:cNvPr id="196" name="Picture 42" descr="Virtuoso Reviews 2022: Details, Pricing, &amp; Features | G2">
              <a:extLst>
                <a:ext uri="{FF2B5EF4-FFF2-40B4-BE49-F238E27FC236}">
                  <a16:creationId xmlns:a16="http://schemas.microsoft.com/office/drawing/2014/main" id="{0626ECE0-2819-17D8-D639-4D82A64F6D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093" y="2626046"/>
              <a:ext cx="842075" cy="442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C3DA8D6-B6C0-D89F-5CB7-43BFAD7D3AEB}"/>
              </a:ext>
            </a:extLst>
          </p:cNvPr>
          <p:cNvSpPr/>
          <p:nvPr/>
        </p:nvSpPr>
        <p:spPr>
          <a:xfrm>
            <a:off x="3154364" y="3685882"/>
            <a:ext cx="4634777" cy="5023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1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B93D871-0A90-7C87-2022-C3899C3B0552}"/>
              </a:ext>
            </a:extLst>
          </p:cNvPr>
          <p:cNvSpPr txBox="1"/>
          <p:nvPr/>
        </p:nvSpPr>
        <p:spPr>
          <a:xfrm>
            <a:off x="3148014" y="1177309"/>
            <a:ext cx="12067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>
                <a:latin typeface="Montserrat" panose="00000500000000000000" pitchFamily="2" charset="0"/>
              </a:rPr>
              <a:t>API SERVICES </a:t>
            </a:r>
            <a:endParaRPr lang="LID4096" sz="800" b="1">
              <a:latin typeface="Montserrat" panose="00000500000000000000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BD0E82D-4546-1275-953A-B56A68942537}"/>
              </a:ext>
            </a:extLst>
          </p:cNvPr>
          <p:cNvSpPr txBox="1"/>
          <p:nvPr/>
        </p:nvSpPr>
        <p:spPr>
          <a:xfrm>
            <a:off x="2598420" y="901925"/>
            <a:ext cx="12888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>
                <a:latin typeface="Montserrat" panose="00000500000000000000" pitchFamily="2" charset="0"/>
              </a:rPr>
              <a:t>DALICC SERVICES</a:t>
            </a:r>
            <a:endParaRPr lang="LID4096" sz="800" b="1">
              <a:latin typeface="Montserrat" panose="00000500000000000000" pitchFamily="2" charset="0"/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7D815A8D-021D-AFEA-D6CB-B3E5B01D93AD}"/>
              </a:ext>
            </a:extLst>
          </p:cNvPr>
          <p:cNvSpPr/>
          <p:nvPr/>
        </p:nvSpPr>
        <p:spPr>
          <a:xfrm>
            <a:off x="2598420" y="891541"/>
            <a:ext cx="5364480" cy="391370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10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3B2DF19-E188-3C7C-C0D4-58DC282A477C}"/>
              </a:ext>
            </a:extLst>
          </p:cNvPr>
          <p:cNvSpPr txBox="1"/>
          <p:nvPr/>
        </p:nvSpPr>
        <p:spPr>
          <a:xfrm>
            <a:off x="3148014" y="3691912"/>
            <a:ext cx="41367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>
                <a:latin typeface="Montserrat" panose="00000500000000000000" pitchFamily="2" charset="0"/>
              </a:rPr>
              <a:t>UI: LICENSE SEARCH / COMPOSE / CLEARANCE / CONFLICT DETECTION </a:t>
            </a:r>
            <a:endParaRPr lang="LID4096" sz="800" b="1">
              <a:latin typeface="Montserrat" panose="00000500000000000000" pitchFamily="2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ABC03311-4273-26C6-61C1-B6AA33C25ECA}"/>
              </a:ext>
            </a:extLst>
          </p:cNvPr>
          <p:cNvSpPr txBox="1"/>
          <p:nvPr/>
        </p:nvSpPr>
        <p:spPr>
          <a:xfrm>
            <a:off x="727700" y="2356306"/>
            <a:ext cx="12067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>
                <a:latin typeface="Montserrat" panose="00000500000000000000" pitchFamily="2" charset="0"/>
              </a:rPr>
              <a:t>DALICC USERS</a:t>
            </a:r>
            <a:endParaRPr lang="LID4096" sz="800" b="1">
              <a:latin typeface="Montserrat" panose="00000500000000000000" pitchFamily="2" charset="0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E0426B0E-B583-B20D-5575-048137F61714}"/>
              </a:ext>
            </a:extLst>
          </p:cNvPr>
          <p:cNvSpPr txBox="1"/>
          <p:nvPr/>
        </p:nvSpPr>
        <p:spPr>
          <a:xfrm rot="19107473">
            <a:off x="2431895" y="2326798"/>
            <a:ext cx="9585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>
                <a:latin typeface="Montserrat" panose="00000500000000000000" pitchFamily="2" charset="0"/>
              </a:rPr>
              <a:t>api.dalicc.net</a:t>
            </a:r>
            <a:endParaRPr lang="LID4096" sz="700" b="1">
              <a:latin typeface="Montserrat" panose="00000500000000000000" pitchFamily="2" charset="0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7A93FF2F-23CB-9858-9103-F6532FCE44FD}"/>
              </a:ext>
            </a:extLst>
          </p:cNvPr>
          <p:cNvSpPr txBox="1"/>
          <p:nvPr/>
        </p:nvSpPr>
        <p:spPr>
          <a:xfrm rot="3732559">
            <a:off x="2468833" y="3404646"/>
            <a:ext cx="7402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>
                <a:latin typeface="Montserrat" panose="00000500000000000000" pitchFamily="2" charset="0"/>
              </a:rPr>
              <a:t>dalicc.net</a:t>
            </a:r>
            <a:endParaRPr lang="LID4096" sz="800" b="1">
              <a:latin typeface="Montserrat" panose="00000500000000000000" pitchFamily="2" charset="0"/>
            </a:endParaRPr>
          </a:p>
        </p:txBody>
      </p: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E6F7FD00-C9BE-612B-93DE-05EA63EFD0B2}"/>
              </a:ext>
            </a:extLst>
          </p:cNvPr>
          <p:cNvCxnSpPr>
            <a:stCxn id="237" idx="1"/>
            <a:endCxn id="30" idx="1"/>
          </p:cNvCxnSpPr>
          <p:nvPr/>
        </p:nvCxnSpPr>
        <p:spPr>
          <a:xfrm flipV="1">
            <a:off x="2598420" y="2331529"/>
            <a:ext cx="563880" cy="516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670E0DE6-EC8A-C20F-7E78-C6B6C42FC408}"/>
              </a:ext>
            </a:extLst>
          </p:cNvPr>
          <p:cNvCxnSpPr>
            <a:cxnSpLocks/>
            <a:stCxn id="237" idx="1"/>
            <a:endCxn id="231" idx="1"/>
          </p:cNvCxnSpPr>
          <p:nvPr/>
        </p:nvCxnSpPr>
        <p:spPr>
          <a:xfrm>
            <a:off x="2598420" y="2848395"/>
            <a:ext cx="555944" cy="1088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D417CA70-1521-4DDC-5EF9-A58B8C48F81A}"/>
              </a:ext>
            </a:extLst>
          </p:cNvPr>
          <p:cNvCxnSpPr>
            <a:cxnSpLocks/>
            <a:stCxn id="231" idx="0"/>
            <a:endCxn id="30" idx="2"/>
          </p:cNvCxnSpPr>
          <p:nvPr/>
        </p:nvCxnSpPr>
        <p:spPr>
          <a:xfrm flipV="1">
            <a:off x="5471753" y="3468472"/>
            <a:ext cx="793" cy="217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Google Shape;8;p1">
            <a:extLst>
              <a:ext uri="{FF2B5EF4-FFF2-40B4-BE49-F238E27FC236}">
                <a16:creationId xmlns:a16="http://schemas.microsoft.com/office/drawing/2014/main" id="{ED7B7D0F-E237-7C5A-D630-834FB85246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3" name="Picture 6" descr="Shape, circle&#10;&#10;Description automatically generated">
            <a:extLst>
              <a:ext uri="{FF2B5EF4-FFF2-40B4-BE49-F238E27FC236}">
                <a16:creationId xmlns:a16="http://schemas.microsoft.com/office/drawing/2014/main" id="{A18998A4-A73A-7911-8E6A-5844ADD86E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15644" y="1556447"/>
            <a:ext cx="498230" cy="491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5CA129-D428-DB2C-BAD6-03615AD283E0}"/>
              </a:ext>
            </a:extLst>
          </p:cNvPr>
          <p:cNvSpPr txBox="1"/>
          <p:nvPr/>
        </p:nvSpPr>
        <p:spPr>
          <a:xfrm>
            <a:off x="5338912" y="2006677"/>
            <a:ext cx="624922" cy="2000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" b="1" dirty="0">
                <a:latin typeface="Montserrat"/>
              </a:rPr>
              <a:t>HEXLITE</a:t>
            </a:r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3165193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outdoor, sky, building, city&#10;&#10;Description automatically generated">
            <a:extLst>
              <a:ext uri="{FF2B5EF4-FFF2-40B4-BE49-F238E27FC236}">
                <a16:creationId xmlns:a16="http://schemas.microsoft.com/office/drawing/2014/main" id="{57941D6F-B171-01A4-936F-55DDAEDF74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2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007CA4-AEFE-C208-A3DA-E527203B9D99}"/>
              </a:ext>
            </a:extLst>
          </p:cNvPr>
          <p:cNvSpPr/>
          <p:nvPr/>
        </p:nvSpPr>
        <p:spPr>
          <a:xfrm>
            <a:off x="6682740" y="421421"/>
            <a:ext cx="2263140" cy="2270760"/>
          </a:xfrm>
          <a:prstGeom prst="rect">
            <a:avLst/>
          </a:prstGeom>
          <a:solidFill>
            <a:schemeClr val="bg1">
              <a:alpha val="5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CC54D0-196E-76FA-63A4-2FF696C1822E}"/>
              </a:ext>
            </a:extLst>
          </p:cNvPr>
          <p:cNvSpPr/>
          <p:nvPr/>
        </p:nvSpPr>
        <p:spPr>
          <a:xfrm>
            <a:off x="189118" y="419100"/>
            <a:ext cx="6493622" cy="2270760"/>
          </a:xfrm>
          <a:prstGeom prst="rect">
            <a:avLst/>
          </a:prstGeom>
          <a:solidFill>
            <a:srgbClr val="0057A3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2280" y="1317028"/>
            <a:ext cx="1030082" cy="4254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775DED-BDAD-2865-9398-14BE8BC28765}"/>
              </a:ext>
            </a:extLst>
          </p:cNvPr>
          <p:cNvSpPr txBox="1"/>
          <p:nvPr/>
        </p:nvSpPr>
        <p:spPr>
          <a:xfrm>
            <a:off x="403860" y="779236"/>
            <a:ext cx="6080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DALICC: Hands-on </a:t>
            </a:r>
            <a:r>
              <a:rPr lang="de-AT" sz="2800" b="1">
                <a:solidFill>
                  <a:schemeClr val="bg1"/>
                </a:solidFill>
                <a:latin typeface="Montserrat" panose="00000500000000000000" pitchFamily="2" charset="0"/>
              </a:rPr>
              <a:t>s</a:t>
            </a:r>
            <a:r>
              <a:rPr lang="de-AT" sz="28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ession</a:t>
            </a:r>
            <a:endParaRPr lang="en-GB" sz="28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2" descr="Fachhochschule St. Pölten – Wikipedia">
            <a:extLst>
              <a:ext uri="{FF2B5EF4-FFF2-40B4-BE49-F238E27FC236}">
                <a16:creationId xmlns:a16="http://schemas.microsoft.com/office/drawing/2014/main" id="{1BA4B7BF-FA56-B229-7A79-FA6E131D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37" y="1113645"/>
            <a:ext cx="871365" cy="87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3C493E-465E-7CD7-DC8E-82DF4F0209B7}"/>
              </a:ext>
            </a:extLst>
          </p:cNvPr>
          <p:cNvSpPr txBox="1"/>
          <p:nvPr/>
        </p:nvSpPr>
        <p:spPr>
          <a:xfrm>
            <a:off x="268147" y="4831415"/>
            <a:ext cx="136253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>
                <a:solidFill>
                  <a:schemeClr val="bg1"/>
                </a:solidFill>
                <a:latin typeface="Montserrat" panose="00000500000000000000" pitchFamily="2" charset="0"/>
              </a:rPr>
              <a:t>SEPTEMBER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AD9F0-A1D0-211A-AD8F-AB607FA5F6B1}"/>
              </a:ext>
            </a:extLst>
          </p:cNvPr>
          <p:cNvSpPr txBox="1"/>
          <p:nvPr/>
        </p:nvSpPr>
        <p:spPr>
          <a:xfrm>
            <a:off x="434622" y="1208589"/>
            <a:ext cx="3598200" cy="1979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3" indent="-2857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2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API Services</a:t>
            </a:r>
          </a:p>
          <a:p>
            <a:pPr marL="285750" lvl="3" indent="-2857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200" b="1">
                <a:solidFill>
                  <a:schemeClr val="bg1"/>
                </a:solidFill>
                <a:latin typeface="Montserrat" panose="00000500000000000000" pitchFamily="2" charset="0"/>
              </a:rPr>
              <a:t>Service UIs at dalicc.net</a:t>
            </a:r>
          </a:p>
          <a:p>
            <a:pPr marL="285750" lvl="3" indent="-2857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2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Creating a </a:t>
            </a:r>
            <a:r>
              <a:rPr lang="en-US" sz="1200" b="1">
                <a:solidFill>
                  <a:schemeClr val="bg1"/>
                </a:solidFill>
                <a:latin typeface="Montserrat" panose="00000500000000000000" pitchFamily="2" charset="0"/>
              </a:rPr>
              <a:t>License</a:t>
            </a:r>
          </a:p>
          <a:p>
            <a:pPr marL="285750" lvl="3" indent="-2857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2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Consistency Check</a:t>
            </a:r>
            <a:endParaRPr lang="en-US" sz="1200" b="1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lvl="3" indent="-2857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2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Compatibility Check among Licenses </a:t>
            </a:r>
          </a:p>
          <a:p>
            <a:pPr marL="285750" lvl="3" indent="-2857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endParaRPr lang="en-US" sz="1200" b="1" i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lvl="3" indent="-2857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endParaRPr lang="en-GB" sz="11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Google Shape;56;p13">
            <a:extLst>
              <a:ext uri="{FF2B5EF4-FFF2-40B4-BE49-F238E27FC236}">
                <a16:creationId xmlns:a16="http://schemas.microsoft.com/office/drawing/2014/main" id="{B6839811-BEDD-E9C2-3899-C717B4A18620}"/>
              </a:ext>
            </a:extLst>
          </p:cNvPr>
          <p:cNvSpPr txBox="1"/>
          <p:nvPr/>
        </p:nvSpPr>
        <p:spPr>
          <a:xfrm>
            <a:off x="5326919" y="2376723"/>
            <a:ext cx="3111000" cy="392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bg1"/>
                </a:solidFill>
                <a:latin typeface="Comfortaa"/>
                <a:ea typeface="Comfortaa"/>
                <a:cs typeface="Comfortaa"/>
                <a:sym typeface="Comforta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www.dalicc.net</a:t>
            </a:r>
            <a:r>
              <a:rPr lang="en" sz="1200" u="sng">
                <a:solidFill>
                  <a:schemeClr val="bg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200" u="sng">
              <a:solidFill>
                <a:schemeClr val="bg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755529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210100" y="11849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AT" sz="2000" b="1">
                <a:latin typeface="Montserrat" panose="00000500000000000000" pitchFamily="2" charset="0"/>
              </a:rPr>
              <a:t>API Services</a:t>
            </a:r>
            <a:endParaRPr sz="2000">
              <a:solidFill>
                <a:srgbClr val="EA4A3C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18DC61D-2540-4F36-AAF0-5D8A4C850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35" r="1938"/>
          <a:stretch/>
        </p:blipFill>
        <p:spPr>
          <a:xfrm>
            <a:off x="6765182" y="5295867"/>
            <a:ext cx="1988293" cy="1030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62C234-2C73-A5A4-1D6E-A5ADDCE60C31}"/>
              </a:ext>
            </a:extLst>
          </p:cNvPr>
          <p:cNvSpPr txBox="1"/>
          <p:nvPr/>
        </p:nvSpPr>
        <p:spPr>
          <a:xfrm>
            <a:off x="4651375" y="4530733"/>
            <a:ext cx="22402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AT" sz="1200">
                <a:solidFill>
                  <a:srgbClr val="EA4A3C"/>
                </a:solidFill>
                <a:latin typeface="Montserrat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https://api.dalicc.net/docs</a:t>
            </a:r>
            <a:r>
              <a:rPr lang="de-AT" sz="1200">
                <a:solidFill>
                  <a:srgbClr val="EA4A3C"/>
                </a:solidFill>
                <a:latin typeface="Montserrat" panose="00000500000000000000" pitchFamily="2" charset="0"/>
              </a:rPr>
              <a:t> </a:t>
            </a:r>
            <a:endParaRPr lang="LID4096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95D013-8884-7E60-21A0-9850B94482C8}"/>
              </a:ext>
            </a:extLst>
          </p:cNvPr>
          <p:cNvGrpSpPr/>
          <p:nvPr/>
        </p:nvGrpSpPr>
        <p:grpSpPr>
          <a:xfrm>
            <a:off x="2477276" y="977424"/>
            <a:ext cx="4346133" cy="3540601"/>
            <a:chOff x="2572527" y="1012349"/>
            <a:chExt cx="3998946" cy="32577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0C566C-0D75-54F6-E159-52920A914C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6383" b="82882"/>
            <a:stretch/>
          </p:blipFill>
          <p:spPr>
            <a:xfrm>
              <a:off x="2601102" y="1012349"/>
              <a:ext cx="1444507" cy="48268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FAF1D0F-8443-3A62-F33F-0869AE2A8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72527" y="1571504"/>
              <a:ext cx="3998946" cy="2698608"/>
            </a:xfrm>
            <a:prstGeom prst="rect">
              <a:avLst/>
            </a:prstGeom>
          </p:spPr>
        </p:pic>
      </p:grpSp>
      <p:sp>
        <p:nvSpPr>
          <p:cNvPr id="5" name="Google Shape;8;p1">
            <a:extLst>
              <a:ext uri="{FF2B5EF4-FFF2-40B4-BE49-F238E27FC236}">
                <a16:creationId xmlns:a16="http://schemas.microsoft.com/office/drawing/2014/main" id="{3574ABB2-8F54-6DE5-6C39-AFB27B2C2B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3604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210100" y="11849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AT" sz="2000" b="1">
                <a:latin typeface="Montserrat" panose="00000500000000000000" pitchFamily="2" charset="0"/>
              </a:rPr>
              <a:t>Service UIs at </a:t>
            </a:r>
            <a:r>
              <a:rPr lang="de-AT" sz="2000" b="1">
                <a:latin typeface="Comfortaa" panose="020B0604020202020204" charset="0"/>
              </a:rPr>
              <a:t>dalicc.net</a:t>
            </a:r>
            <a:endParaRPr sz="2000">
              <a:solidFill>
                <a:srgbClr val="EA4A3C"/>
              </a:solidFill>
              <a:latin typeface="Comfortaa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848E8-AA2C-668F-9519-AAD2F80D6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8" y="1607858"/>
            <a:ext cx="2508561" cy="1951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F86B51-BE59-11D9-5A1C-356721266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440" y="1468228"/>
            <a:ext cx="2508561" cy="34010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79BEAB-AC19-4750-FC9F-9DBAC83DD7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186"/>
          <a:stretch/>
        </p:blipFill>
        <p:spPr>
          <a:xfrm>
            <a:off x="384449" y="786622"/>
            <a:ext cx="1488314" cy="1826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4333B-0928-BFD3-A6B8-82B2141DA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440" y="782974"/>
            <a:ext cx="2282518" cy="1833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43E3E7-8782-EB8D-860C-DF8256C55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0635" y="1333647"/>
            <a:ext cx="2392822" cy="3426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3B075-89C3-F701-B04C-7046CF6E1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0635" y="782974"/>
            <a:ext cx="1873219" cy="1833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A422D9-E73A-F1AC-C535-B317AE6F46B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3710"/>
          <a:stretch/>
        </p:blipFill>
        <p:spPr>
          <a:xfrm>
            <a:off x="6381531" y="784853"/>
            <a:ext cx="1683756" cy="181427"/>
          </a:xfrm>
          <a:prstGeom prst="rect">
            <a:avLst/>
          </a:prstGeom>
          <a:ln>
            <a:solidFill>
              <a:srgbClr val="0097A7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D0B5A8-C40D-47DF-E38A-863893B025A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25"/>
          <a:stretch/>
        </p:blipFill>
        <p:spPr>
          <a:xfrm>
            <a:off x="6381531" y="1166500"/>
            <a:ext cx="2370957" cy="3929146"/>
          </a:xfrm>
          <a:prstGeom prst="rect">
            <a:avLst/>
          </a:prstGeom>
          <a:ln w="19050">
            <a:solidFill>
              <a:srgbClr val="0097A7"/>
            </a:solidFill>
          </a:ln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63BA5E5-A6A9-B60A-BAD7-EB8CF35F8E79}"/>
              </a:ext>
            </a:extLst>
          </p:cNvPr>
          <p:cNvCxnSpPr>
            <a:cxnSpLocks/>
          </p:cNvCxnSpPr>
          <p:nvPr/>
        </p:nvCxnSpPr>
        <p:spPr>
          <a:xfrm>
            <a:off x="1128606" y="1013142"/>
            <a:ext cx="0" cy="545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B96180E-0D04-D72E-CFC8-E27A7688D051}"/>
              </a:ext>
            </a:extLst>
          </p:cNvPr>
          <p:cNvCxnSpPr>
            <a:cxnSpLocks/>
          </p:cNvCxnSpPr>
          <p:nvPr/>
        </p:nvCxnSpPr>
        <p:spPr>
          <a:xfrm>
            <a:off x="3150074" y="1013142"/>
            <a:ext cx="0" cy="41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779CA28-9F86-BF67-5FD6-05D81CAD731A}"/>
              </a:ext>
            </a:extLst>
          </p:cNvPr>
          <p:cNvCxnSpPr>
            <a:cxnSpLocks/>
          </p:cNvCxnSpPr>
          <p:nvPr/>
        </p:nvCxnSpPr>
        <p:spPr>
          <a:xfrm>
            <a:off x="5398095" y="1013142"/>
            <a:ext cx="0" cy="273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693F4C-275A-5585-BF61-6C5FFD355C25}"/>
              </a:ext>
            </a:extLst>
          </p:cNvPr>
          <p:cNvCxnSpPr>
            <a:cxnSpLocks/>
          </p:cNvCxnSpPr>
          <p:nvPr/>
        </p:nvCxnSpPr>
        <p:spPr>
          <a:xfrm>
            <a:off x="7274520" y="1013142"/>
            <a:ext cx="0" cy="112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E62F3AA9-6DE8-3D49-9106-BCC5BEE25E70}"/>
              </a:ext>
            </a:extLst>
          </p:cNvPr>
          <p:cNvSpPr/>
          <p:nvPr/>
        </p:nvSpPr>
        <p:spPr>
          <a:xfrm>
            <a:off x="7905809" y="1874446"/>
            <a:ext cx="1172047" cy="503536"/>
          </a:xfrm>
          <a:prstGeom prst="wedgeRoundRectCallout">
            <a:avLst>
              <a:gd name="adj1" fmla="val -68713"/>
              <a:gd name="adj2" fmla="val 159351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Montserrat" panose="00000500000000000000" pitchFamily="2" charset="0"/>
              </a:rPr>
              <a:t>Under</a:t>
            </a:r>
          </a:p>
          <a:p>
            <a:pPr algn="ctr"/>
            <a:r>
              <a:rPr lang="en-US" sz="1100">
                <a:latin typeface="Montserrat" panose="00000500000000000000" pitchFamily="2" charset="0"/>
              </a:rPr>
              <a:t>construction</a:t>
            </a:r>
            <a:endParaRPr lang="LID4096" sz="1100">
              <a:latin typeface="Montserrat" panose="00000500000000000000" pitchFamily="2" charset="0"/>
            </a:endParaRPr>
          </a:p>
        </p:txBody>
      </p:sp>
      <p:sp>
        <p:nvSpPr>
          <p:cNvPr id="49" name="Google Shape;8;p1">
            <a:extLst>
              <a:ext uri="{FF2B5EF4-FFF2-40B4-BE49-F238E27FC236}">
                <a16:creationId xmlns:a16="http://schemas.microsoft.com/office/drawing/2014/main" id="{D1B42929-3DAB-BC5E-13F4-4F10A02D97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35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1;p14">
            <a:extLst>
              <a:ext uri="{FF2B5EF4-FFF2-40B4-BE49-F238E27FC236}">
                <a16:creationId xmlns:a16="http://schemas.microsoft.com/office/drawing/2014/main" id="{EF6EB904-8F54-8128-4090-5F6C2A916E02}"/>
              </a:ext>
            </a:extLst>
          </p:cNvPr>
          <p:cNvSpPr txBox="1">
            <a:spLocks/>
          </p:cNvSpPr>
          <p:nvPr/>
        </p:nvSpPr>
        <p:spPr>
          <a:xfrm>
            <a:off x="220260" y="-49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de-AT" sz="1600" b="1">
              <a:latin typeface="Montserrat" panose="00000500000000000000" pitchFamily="2" charset="0"/>
            </a:endParaRPr>
          </a:p>
        </p:txBody>
      </p:sp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634D5044-2B3F-B3B1-4335-7732798CFEDF}"/>
              </a:ext>
            </a:extLst>
          </p:cNvPr>
          <p:cNvSpPr txBox="1">
            <a:spLocks/>
          </p:cNvSpPr>
          <p:nvPr/>
        </p:nvSpPr>
        <p:spPr>
          <a:xfrm>
            <a:off x="216450" y="11916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Creating a License</a:t>
            </a:r>
          </a:p>
        </p:txBody>
      </p:sp>
      <p:sp>
        <p:nvSpPr>
          <p:cNvPr id="12" name="Google Shape;8;p1">
            <a:extLst>
              <a:ext uri="{FF2B5EF4-FFF2-40B4-BE49-F238E27FC236}">
                <a16:creationId xmlns:a16="http://schemas.microsoft.com/office/drawing/2014/main" id="{DDDD8086-1FB6-8156-AC59-F3C55ED6B4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624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1;p14">
            <a:extLst>
              <a:ext uri="{FF2B5EF4-FFF2-40B4-BE49-F238E27FC236}">
                <a16:creationId xmlns:a16="http://schemas.microsoft.com/office/drawing/2014/main" id="{8C2A3F77-0129-F292-1BB4-60C993B7BB8B}"/>
              </a:ext>
            </a:extLst>
          </p:cNvPr>
          <p:cNvSpPr txBox="1">
            <a:spLocks/>
          </p:cNvSpPr>
          <p:nvPr/>
        </p:nvSpPr>
        <p:spPr>
          <a:xfrm>
            <a:off x="241850" y="11281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Welcome &amp; Tutorial Structure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185290-0187-8A36-E9A8-A02C8001FE25}"/>
              </a:ext>
            </a:extLst>
          </p:cNvPr>
          <p:cNvSpPr txBox="1"/>
          <p:nvPr/>
        </p:nvSpPr>
        <p:spPr>
          <a:xfrm>
            <a:off x="507206" y="1782185"/>
            <a:ext cx="7802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AT" sz="1200" b="0" i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14:00 – 14:30: Welcome &amp; Introduction of the DALICC initiative (motivation, projects and vision) – Tassilo Pellegrini (Founder &amp; Director of the DALICC Association)</a:t>
            </a:r>
            <a:endParaRPr lang="de-AT" sz="12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l"/>
            <a:endParaRPr lang="de-AT" sz="12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AT" sz="1200" b="0" i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14:30 – </a:t>
            </a:r>
            <a:r>
              <a:rPr lang="de-AT" sz="12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15:00</a:t>
            </a:r>
            <a:r>
              <a:rPr lang="de-AT" sz="1200" b="0" i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 DALICC</a:t>
            </a:r>
            <a:r>
              <a:rPr lang="de-AT" sz="12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 Background</a:t>
            </a:r>
            <a:r>
              <a:rPr lang="de-AT" sz="1200" b="0" i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and </a:t>
            </a:r>
            <a:r>
              <a:rPr lang="de-AT" sz="12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Framework </a:t>
            </a:r>
            <a:r>
              <a:rPr lang="de-AT" sz="1200" b="0" i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– Giray Havur (Lead Developer)</a:t>
            </a:r>
          </a:p>
          <a:p>
            <a:endParaRPr lang="de-AT" sz="12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200" b="0" i="0" dirty="0">
                <a:solidFill>
                  <a:srgbClr val="444444"/>
                </a:solidFill>
                <a:effectLst/>
                <a:latin typeface="Montserrat" panose="00000500000000000000" pitchFamily="2" charset="0"/>
              </a:rPr>
              <a:t>15:00 – 15:30: Break</a:t>
            </a:r>
            <a:endParaRPr lang="de-AT" sz="1200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algn="l"/>
            <a:endParaRPr lang="de-AT" sz="1200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AT" sz="12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15:30 – 16:15: DALICC: Get your hands dirty … –  Giray Havur (Lead Developer) </a:t>
            </a:r>
            <a:endParaRPr lang="de-AT" sz="12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AT" sz="1200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AT" sz="12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16:15 – 16:30: </a:t>
            </a:r>
            <a:r>
              <a:rPr lang="de-AT" sz="1200" b="0" i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DALICC technology roadmap and community activities – Tassilo Pellegrini (Founder &amp; Director of the DALICC Association)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AT" sz="12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AT" sz="12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16:30 </a:t>
            </a:r>
            <a:r>
              <a:rPr lang="de-AT" sz="1200" b="0" i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– </a:t>
            </a:r>
            <a:r>
              <a:rPr lang="de-AT" sz="12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17:00</a:t>
            </a:r>
            <a:r>
              <a:rPr lang="de-AT" sz="1200" b="0" i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 </a:t>
            </a:r>
            <a:r>
              <a:rPr lang="de-AT" sz="12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Discussion &amp; Feedback round</a:t>
            </a:r>
          </a:p>
          <a:p>
            <a:endParaRPr lang="de-AT" sz="12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de-AT" sz="120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Google Shape;8;p1">
            <a:extLst>
              <a:ext uri="{FF2B5EF4-FFF2-40B4-BE49-F238E27FC236}">
                <a16:creationId xmlns:a16="http://schemas.microsoft.com/office/drawing/2014/main" id="{F791DE98-0074-0DC0-08AC-4EB143CEFB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0100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1;p14">
            <a:extLst>
              <a:ext uri="{FF2B5EF4-FFF2-40B4-BE49-F238E27FC236}">
                <a16:creationId xmlns:a16="http://schemas.microsoft.com/office/drawing/2014/main" id="{EF6EB904-8F54-8128-4090-5F6C2A916E02}"/>
              </a:ext>
            </a:extLst>
          </p:cNvPr>
          <p:cNvSpPr txBox="1">
            <a:spLocks/>
          </p:cNvSpPr>
          <p:nvPr/>
        </p:nvSpPr>
        <p:spPr>
          <a:xfrm>
            <a:off x="220260" y="-49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de-AT" sz="1600" b="1">
              <a:latin typeface="Montserrat" panose="00000500000000000000" pitchFamily="2" charset="0"/>
            </a:endParaRPr>
          </a:p>
        </p:txBody>
      </p:sp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634D5044-2B3F-B3B1-4335-7732798CFEDF}"/>
              </a:ext>
            </a:extLst>
          </p:cNvPr>
          <p:cNvSpPr txBox="1">
            <a:spLocks/>
          </p:cNvSpPr>
          <p:nvPr/>
        </p:nvSpPr>
        <p:spPr>
          <a:xfrm>
            <a:off x="216450" y="11916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Consistency Check</a:t>
            </a:r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0E04E556-CACB-1823-DF30-02740EC7D6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48533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1;p14">
            <a:extLst>
              <a:ext uri="{FF2B5EF4-FFF2-40B4-BE49-F238E27FC236}">
                <a16:creationId xmlns:a16="http://schemas.microsoft.com/office/drawing/2014/main" id="{EF6EB904-8F54-8128-4090-5F6C2A916E02}"/>
              </a:ext>
            </a:extLst>
          </p:cNvPr>
          <p:cNvSpPr txBox="1">
            <a:spLocks/>
          </p:cNvSpPr>
          <p:nvPr/>
        </p:nvSpPr>
        <p:spPr>
          <a:xfrm>
            <a:off x="220260" y="-49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de-AT" sz="1600" b="1" dirty="0">
              <a:latin typeface="Montserrat" panose="00000500000000000000" pitchFamily="2" charset="0"/>
            </a:endParaRPr>
          </a:p>
        </p:txBody>
      </p:sp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634D5044-2B3F-B3B1-4335-7732798CFEDF}"/>
              </a:ext>
            </a:extLst>
          </p:cNvPr>
          <p:cNvSpPr txBox="1">
            <a:spLocks/>
          </p:cNvSpPr>
          <p:nvPr/>
        </p:nvSpPr>
        <p:spPr>
          <a:xfrm>
            <a:off x="216450" y="11916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 dirty="0">
                <a:latin typeface="Montserrat" panose="00000500000000000000" pitchFamily="2" charset="0"/>
              </a:rPr>
              <a:t>Compatibility Check Use-Case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56A1F9-ECEB-7F44-86C3-76B40A1AE302}"/>
              </a:ext>
            </a:extLst>
          </p:cNvPr>
          <p:cNvGrpSpPr/>
          <p:nvPr/>
        </p:nvGrpSpPr>
        <p:grpSpPr>
          <a:xfrm>
            <a:off x="2158210" y="2029637"/>
            <a:ext cx="4827579" cy="1304748"/>
            <a:chOff x="266700" y="811026"/>
            <a:chExt cx="4827579" cy="13047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C9691D-0244-BA74-300D-BC33CFC43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7658"/>
            <a:stretch/>
          </p:blipFill>
          <p:spPr>
            <a:xfrm>
              <a:off x="266700" y="811026"/>
              <a:ext cx="2498245" cy="120695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654F31-1E7D-920C-0388-669FC8CA49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341" r="15729" b="65257"/>
            <a:stretch/>
          </p:blipFill>
          <p:spPr>
            <a:xfrm>
              <a:off x="2818284" y="1092966"/>
              <a:ext cx="1524001" cy="4193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625049-3866-AF5A-AE8D-182B6AB5A9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846"/>
            <a:stretch/>
          </p:blipFill>
          <p:spPr>
            <a:xfrm>
              <a:off x="4323235" y="908816"/>
              <a:ext cx="771044" cy="1206958"/>
            </a:xfrm>
            <a:prstGeom prst="rect">
              <a:avLst/>
            </a:prstGeom>
          </p:spPr>
        </p:pic>
      </p:grpSp>
      <p:sp>
        <p:nvSpPr>
          <p:cNvPr id="12" name="Textfeld 1">
            <a:extLst>
              <a:ext uri="{FF2B5EF4-FFF2-40B4-BE49-F238E27FC236}">
                <a16:creationId xmlns:a16="http://schemas.microsoft.com/office/drawing/2014/main" id="{94BA1DDC-2C90-1AED-3951-A54AE55E4CF8}"/>
              </a:ext>
            </a:extLst>
          </p:cNvPr>
          <p:cNvSpPr txBox="1"/>
          <p:nvPr/>
        </p:nvSpPr>
        <p:spPr>
          <a:xfrm>
            <a:off x="2104830" y="1826555"/>
            <a:ext cx="4320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ontserrat" panose="00000500000000000000" pitchFamily="2" charset="0"/>
              </a:rPr>
              <a:t>E.g.,</a:t>
            </a:r>
            <a:endParaRPr lang="de-AT" sz="1200" dirty="0">
              <a:latin typeface="Montserrat" panose="00000500000000000000" pitchFamily="2" charset="0"/>
            </a:endParaRPr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740796FE-89B3-6C75-1DB6-8DAA2350F6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86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outdoor, sky, building, city&#10;&#10;Description automatically generated">
            <a:extLst>
              <a:ext uri="{FF2B5EF4-FFF2-40B4-BE49-F238E27FC236}">
                <a16:creationId xmlns:a16="http://schemas.microsoft.com/office/drawing/2014/main" id="{57941D6F-B171-01A4-936F-55DDAEDF74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2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007CA4-AEFE-C208-A3DA-E527203B9D99}"/>
              </a:ext>
            </a:extLst>
          </p:cNvPr>
          <p:cNvSpPr/>
          <p:nvPr/>
        </p:nvSpPr>
        <p:spPr>
          <a:xfrm>
            <a:off x="6682740" y="421421"/>
            <a:ext cx="2263140" cy="2270760"/>
          </a:xfrm>
          <a:prstGeom prst="rect">
            <a:avLst/>
          </a:prstGeom>
          <a:solidFill>
            <a:schemeClr val="bg1">
              <a:alpha val="5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CC54D0-196E-76FA-63A4-2FF696C1822E}"/>
              </a:ext>
            </a:extLst>
          </p:cNvPr>
          <p:cNvSpPr/>
          <p:nvPr/>
        </p:nvSpPr>
        <p:spPr>
          <a:xfrm>
            <a:off x="189118" y="419100"/>
            <a:ext cx="6493622" cy="2270760"/>
          </a:xfrm>
          <a:prstGeom prst="rect">
            <a:avLst/>
          </a:prstGeom>
          <a:solidFill>
            <a:srgbClr val="0057A3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2280" y="1317028"/>
            <a:ext cx="1030082" cy="42541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2300" y="2327067"/>
            <a:ext cx="3111000" cy="392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bg1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www.dalicc.net</a:t>
            </a:r>
            <a:r>
              <a:rPr lang="en" sz="1200" u="sng">
                <a:solidFill>
                  <a:schemeClr val="bg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200" u="sng">
              <a:solidFill>
                <a:schemeClr val="bg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75DED-BDAD-2865-9398-14BE8BC28765}"/>
              </a:ext>
            </a:extLst>
          </p:cNvPr>
          <p:cNvSpPr txBox="1"/>
          <p:nvPr/>
        </p:nvSpPr>
        <p:spPr>
          <a:xfrm>
            <a:off x="403860" y="779236"/>
            <a:ext cx="6080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DALICC: The </a:t>
            </a:r>
            <a:r>
              <a:rPr lang="de-AT" sz="2800" b="1" i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road</a:t>
            </a:r>
            <a:r>
              <a:rPr lang="de-AT" sz="28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de-AT" sz="2800" b="1" i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ahead</a:t>
            </a:r>
            <a:r>
              <a:rPr lang="de-AT" sz="2800" b="1" i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…</a:t>
            </a:r>
            <a:endParaRPr lang="en-GB" sz="28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2" descr="Fachhochschule St. Pölten – Wikipedia">
            <a:extLst>
              <a:ext uri="{FF2B5EF4-FFF2-40B4-BE49-F238E27FC236}">
                <a16:creationId xmlns:a16="http://schemas.microsoft.com/office/drawing/2014/main" id="{1BA4B7BF-FA56-B229-7A79-FA6E131D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37" y="1113645"/>
            <a:ext cx="871365" cy="87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3C493E-465E-7CD7-DC8E-82DF4F0209B7}"/>
              </a:ext>
            </a:extLst>
          </p:cNvPr>
          <p:cNvSpPr txBox="1"/>
          <p:nvPr/>
        </p:nvSpPr>
        <p:spPr>
          <a:xfrm>
            <a:off x="268147" y="4831415"/>
            <a:ext cx="136253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>
                <a:solidFill>
                  <a:schemeClr val="bg1"/>
                </a:solidFill>
                <a:latin typeface="Montserrat" panose="00000500000000000000" pitchFamily="2" charset="0"/>
              </a:rPr>
              <a:t>SEPTEMBER 2022</a:t>
            </a:r>
          </a:p>
        </p:txBody>
      </p:sp>
    </p:spTree>
    <p:extLst>
      <p:ext uri="{BB962C8B-B14F-4D97-AF65-F5344CB8AC3E}">
        <p14:creationId xmlns:p14="http://schemas.microsoft.com/office/powerpoint/2010/main" val="1003032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p14">
            <a:extLst>
              <a:ext uri="{FF2B5EF4-FFF2-40B4-BE49-F238E27FC236}">
                <a16:creationId xmlns:a16="http://schemas.microsoft.com/office/drawing/2014/main" id="{A572650A-5358-87E4-0391-6CA248753905}"/>
              </a:ext>
            </a:extLst>
          </p:cNvPr>
          <p:cNvSpPr txBox="1">
            <a:spLocks/>
          </p:cNvSpPr>
          <p:nvPr/>
        </p:nvSpPr>
        <p:spPr>
          <a:xfrm>
            <a:off x="220260" y="1169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Roadmap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D131A07-D63B-B29D-0F96-8B7F3FA7A94F}"/>
              </a:ext>
            </a:extLst>
          </p:cNvPr>
          <p:cNvGrpSpPr/>
          <p:nvPr/>
        </p:nvGrpSpPr>
        <p:grpSpPr>
          <a:xfrm>
            <a:off x="1109893" y="1056183"/>
            <a:ext cx="7857535" cy="302280"/>
            <a:chOff x="1365483" y="1358212"/>
            <a:chExt cx="6426244" cy="302280"/>
          </a:xfrm>
        </p:grpSpPr>
        <p:sp>
          <p:nvSpPr>
            <p:cNvPr id="3" name="Chevron 2">
              <a:extLst>
                <a:ext uri="{FF2B5EF4-FFF2-40B4-BE49-F238E27FC236}">
                  <a16:creationId xmlns:a16="http://schemas.microsoft.com/office/drawing/2014/main" id="{10B5CC15-FEFF-4819-8170-186D5481DD48}"/>
                </a:ext>
              </a:extLst>
            </p:cNvPr>
            <p:cNvSpPr/>
            <p:nvPr/>
          </p:nvSpPr>
          <p:spPr>
            <a:xfrm>
              <a:off x="1365483" y="1358212"/>
              <a:ext cx="1616621" cy="302280"/>
            </a:xfrm>
            <a:prstGeom prst="chevron">
              <a:avLst>
                <a:gd name="adj" fmla="val 39922"/>
              </a:avLst>
            </a:prstGeom>
            <a:solidFill>
              <a:srgbClr val="CC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" name="Chevron 11">
              <a:extLst>
                <a:ext uri="{FF2B5EF4-FFF2-40B4-BE49-F238E27FC236}">
                  <a16:creationId xmlns:a16="http://schemas.microsoft.com/office/drawing/2014/main" id="{461AC420-D8E2-4CA0-94AF-1949950A9382}"/>
                </a:ext>
              </a:extLst>
            </p:cNvPr>
            <p:cNvSpPr/>
            <p:nvPr/>
          </p:nvSpPr>
          <p:spPr>
            <a:xfrm>
              <a:off x="2968691" y="1358212"/>
              <a:ext cx="1616621" cy="302280"/>
            </a:xfrm>
            <a:prstGeom prst="chevron">
              <a:avLst>
                <a:gd name="adj" fmla="val 39922"/>
              </a:avLst>
            </a:prstGeom>
            <a:solidFill>
              <a:srgbClr val="3D8F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" name="Chevron 19">
              <a:extLst>
                <a:ext uri="{FF2B5EF4-FFF2-40B4-BE49-F238E27FC236}">
                  <a16:creationId xmlns:a16="http://schemas.microsoft.com/office/drawing/2014/main" id="{BCD6A61C-7359-43E1-9BB2-1A47DCDAAA25}"/>
                </a:ext>
              </a:extLst>
            </p:cNvPr>
            <p:cNvSpPr/>
            <p:nvPr/>
          </p:nvSpPr>
          <p:spPr>
            <a:xfrm>
              <a:off x="4571898" y="1358212"/>
              <a:ext cx="1616621" cy="302280"/>
            </a:xfrm>
            <a:prstGeom prst="chevron">
              <a:avLst>
                <a:gd name="adj" fmla="val 399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Chevron 27">
              <a:extLst>
                <a:ext uri="{FF2B5EF4-FFF2-40B4-BE49-F238E27FC236}">
                  <a16:creationId xmlns:a16="http://schemas.microsoft.com/office/drawing/2014/main" id="{D798F7C3-B1D8-422C-99ED-84D414D850C3}"/>
                </a:ext>
              </a:extLst>
            </p:cNvPr>
            <p:cNvSpPr/>
            <p:nvPr/>
          </p:nvSpPr>
          <p:spPr>
            <a:xfrm>
              <a:off x="6175106" y="1358212"/>
              <a:ext cx="1616621" cy="302280"/>
            </a:xfrm>
            <a:prstGeom prst="chevron">
              <a:avLst>
                <a:gd name="adj" fmla="val 3992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3" name="TextBox 1013">
              <a:extLst>
                <a:ext uri="{FF2B5EF4-FFF2-40B4-BE49-F238E27FC236}">
                  <a16:creationId xmlns:a16="http://schemas.microsoft.com/office/drawing/2014/main" id="{5F49792B-28CE-4F77-9E7F-B2B8981421B1}"/>
                </a:ext>
              </a:extLst>
            </p:cNvPr>
            <p:cNvSpPr txBox="1"/>
            <p:nvPr/>
          </p:nvSpPr>
          <p:spPr>
            <a:xfrm>
              <a:off x="1656426" y="1386241"/>
              <a:ext cx="997589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Montserrat" panose="00000500000000000000" pitchFamily="2" charset="0"/>
                  <a:cs typeface="Arial" pitchFamily="34" charset="0"/>
                </a:rPr>
                <a:t>Autumn 2022</a:t>
              </a:r>
              <a:endParaRPr lang="ko-KR" altLang="en-US" sz="100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  <p:sp>
          <p:nvSpPr>
            <p:cNvPr id="14" name="TextBox 1014">
              <a:extLst>
                <a:ext uri="{FF2B5EF4-FFF2-40B4-BE49-F238E27FC236}">
                  <a16:creationId xmlns:a16="http://schemas.microsoft.com/office/drawing/2014/main" id="{F0E613B5-15C0-412F-94C8-28C8C3B8AAC3}"/>
                </a:ext>
              </a:extLst>
            </p:cNvPr>
            <p:cNvSpPr txBox="1"/>
            <p:nvPr/>
          </p:nvSpPr>
          <p:spPr>
            <a:xfrm>
              <a:off x="3308570" y="1372999"/>
              <a:ext cx="897079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Montserrat" panose="00000500000000000000" pitchFamily="2" charset="0"/>
                  <a:cs typeface="Arial" pitchFamily="34" charset="0"/>
                </a:rPr>
                <a:t>Winter 2022</a:t>
              </a:r>
              <a:endParaRPr lang="ko-KR" altLang="en-US" sz="100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  <p:sp>
          <p:nvSpPr>
            <p:cNvPr id="15" name="TextBox 1015">
              <a:extLst>
                <a:ext uri="{FF2B5EF4-FFF2-40B4-BE49-F238E27FC236}">
                  <a16:creationId xmlns:a16="http://schemas.microsoft.com/office/drawing/2014/main" id="{B7EA4BD9-EDFD-4103-821F-69151E369143}"/>
                </a:ext>
              </a:extLst>
            </p:cNvPr>
            <p:cNvSpPr txBox="1"/>
            <p:nvPr/>
          </p:nvSpPr>
          <p:spPr>
            <a:xfrm>
              <a:off x="4863886" y="1373001"/>
              <a:ext cx="108530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Montserrat" panose="00000500000000000000" pitchFamily="2" charset="0"/>
                  <a:cs typeface="Arial" pitchFamily="34" charset="0"/>
                </a:rPr>
                <a:t>Spring 2023</a:t>
              </a:r>
              <a:endParaRPr lang="ko-KR" altLang="en-US" sz="100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  <p:sp>
          <p:nvSpPr>
            <p:cNvPr id="16" name="TextBox 1016">
              <a:extLst>
                <a:ext uri="{FF2B5EF4-FFF2-40B4-BE49-F238E27FC236}">
                  <a16:creationId xmlns:a16="http://schemas.microsoft.com/office/drawing/2014/main" id="{743A3A1C-A588-4BB4-8534-DA910A164274}"/>
                </a:ext>
              </a:extLst>
            </p:cNvPr>
            <p:cNvSpPr txBox="1"/>
            <p:nvPr/>
          </p:nvSpPr>
          <p:spPr>
            <a:xfrm>
              <a:off x="6498734" y="1372999"/>
              <a:ext cx="982777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Montserrat" panose="00000500000000000000" pitchFamily="2" charset="0"/>
                  <a:cs typeface="Arial" pitchFamily="34" charset="0"/>
                </a:rPr>
                <a:t>Summer 2023</a:t>
              </a:r>
              <a:endParaRPr lang="ko-KR" altLang="en-US" sz="100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</p:grp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DBCF619A-9864-42E0-92FA-205459E4310C}"/>
              </a:ext>
            </a:extLst>
          </p:cNvPr>
          <p:cNvSpPr/>
          <p:nvPr/>
        </p:nvSpPr>
        <p:spPr>
          <a:xfrm>
            <a:off x="3772755" y="1460797"/>
            <a:ext cx="576053" cy="576053"/>
          </a:xfrm>
          <a:prstGeom prst="donut">
            <a:avLst>
              <a:gd name="adj" fmla="val 3744"/>
            </a:avLst>
          </a:prstGeom>
          <a:solidFill>
            <a:srgbClr val="3D8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4A13625A-3B97-4176-A8C5-A01D5C7FFD4D}"/>
              </a:ext>
            </a:extLst>
          </p:cNvPr>
          <p:cNvSpPr/>
          <p:nvPr/>
        </p:nvSpPr>
        <p:spPr>
          <a:xfrm>
            <a:off x="5696640" y="1457996"/>
            <a:ext cx="576053" cy="576053"/>
          </a:xfrm>
          <a:prstGeom prst="donut">
            <a:avLst>
              <a:gd name="adj" fmla="val 374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13365FCF-2595-4A29-BAEE-38D1800DF377}"/>
              </a:ext>
            </a:extLst>
          </p:cNvPr>
          <p:cNvSpPr/>
          <p:nvPr/>
        </p:nvSpPr>
        <p:spPr>
          <a:xfrm>
            <a:off x="7721432" y="1453880"/>
            <a:ext cx="576053" cy="576053"/>
          </a:xfrm>
          <a:prstGeom prst="donut">
            <a:avLst>
              <a:gd name="adj" fmla="val 3744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D12FA42F-EDB6-8B49-FB27-0461D771C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161699"/>
              </p:ext>
            </p:extLst>
          </p:nvPr>
        </p:nvGraphicFramePr>
        <p:xfrm>
          <a:off x="138738" y="2115700"/>
          <a:ext cx="8828689" cy="306324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996379">
                  <a:extLst>
                    <a:ext uri="{9D8B030D-6E8A-4147-A177-3AD203B41FA5}">
                      <a16:colId xmlns:a16="http://schemas.microsoft.com/office/drawing/2014/main" val="3648297996"/>
                    </a:ext>
                  </a:extLst>
                </a:gridCol>
                <a:gridCol w="1917087">
                  <a:extLst>
                    <a:ext uri="{9D8B030D-6E8A-4147-A177-3AD203B41FA5}">
                      <a16:colId xmlns:a16="http://schemas.microsoft.com/office/drawing/2014/main" val="4030274124"/>
                    </a:ext>
                  </a:extLst>
                </a:gridCol>
                <a:gridCol w="1954924">
                  <a:extLst>
                    <a:ext uri="{9D8B030D-6E8A-4147-A177-3AD203B41FA5}">
                      <a16:colId xmlns:a16="http://schemas.microsoft.com/office/drawing/2014/main" val="3636904051"/>
                    </a:ext>
                  </a:extLst>
                </a:gridCol>
                <a:gridCol w="1948618">
                  <a:extLst>
                    <a:ext uri="{9D8B030D-6E8A-4147-A177-3AD203B41FA5}">
                      <a16:colId xmlns:a16="http://schemas.microsoft.com/office/drawing/2014/main" val="2500588035"/>
                    </a:ext>
                  </a:extLst>
                </a:gridCol>
                <a:gridCol w="2011681">
                  <a:extLst>
                    <a:ext uri="{9D8B030D-6E8A-4147-A177-3AD203B41FA5}">
                      <a16:colId xmlns:a16="http://schemas.microsoft.com/office/drawing/2014/main" val="3259190601"/>
                    </a:ext>
                  </a:extLst>
                </a:gridCol>
              </a:tblGrid>
              <a:tr h="251580">
                <a:tc>
                  <a:txBody>
                    <a:bodyPr/>
                    <a:lstStyle/>
                    <a:p>
                      <a:r>
                        <a:rPr lang="en-US" sz="900" b="1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FUNCTIONAL</a:t>
                      </a:r>
                      <a:endParaRPr lang="LID4096" sz="900" b="1" u="none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cs typeface="Arial" pitchFamily="34" charset="0"/>
                        </a:rPr>
                        <a:t>License composer      interface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cs typeface="Arial" pitchFamily="34" charset="0"/>
                        </a:rPr>
                        <a:t>Automated verification of user-created licenses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cs typeface="Arial" pitchFamily="34" charset="0"/>
                        </a:rPr>
                        <a:t>Multi-format export of licenses in the license library (JSON-LD … 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cs typeface="Arial" pitchFamily="34" charset="0"/>
                        </a:rPr>
                        <a:t>Versioning and editing history of licenses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cs typeface="Arial" pitchFamily="34" charset="0"/>
                        </a:rPr>
                        <a:t>Versioning and editing history of user-specific dependency graphs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altLang="ko-KR" sz="900" b="0" u="none">
                        <a:solidFill>
                          <a:schemeClr val="tx1"/>
                        </a:solidFill>
                        <a:latin typeface="Montserrat" panose="00000500000000000000" pitchFamily="2" charset="0"/>
                        <a:cs typeface="Arial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ko-KR" altLang="en-US" sz="900" b="0" u="none">
                        <a:solidFill>
                          <a:schemeClr val="tx1"/>
                        </a:solidFill>
                        <a:latin typeface="Montserrat" panose="00000500000000000000" pitchFamily="2" charset="0"/>
                        <a:cs typeface="Arial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LID4096" sz="900" b="0" u="none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cs typeface="Arial" pitchFamily="34" charset="0"/>
                        </a:rPr>
                        <a:t>Open-source / community: Tools and interfaces for reviewing user-created licenses by active members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cs typeface="Arial" pitchFamily="34" charset="0"/>
                        </a:rPr>
                        <a:t>Decentralized integrity check against tampering (e.g., via a blockchain)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900" b="0" u="none">
                        <a:solidFill>
                          <a:schemeClr val="tx1"/>
                        </a:solidFill>
                        <a:latin typeface="Montserrat" panose="00000500000000000000" pitchFamily="2" charset="0"/>
                        <a:cs typeface="Arial" pitchFamily="34" charset="0"/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endParaRPr lang="LID4096" sz="900" b="0" u="none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cs typeface="Arial" pitchFamily="34" charset="0"/>
                        </a:rPr>
                        <a:t>Support for automated discovery of machine-readable identifiers of open-source/community licenses for big scale digital asset platforms and SDK/IDEs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cs typeface="Arial" pitchFamily="34" charset="0"/>
                        </a:rPr>
                        <a:t>Support for automated extraction of licenses from big scale digital asset platforms for license clearance/relicensing purposes</a:t>
                      </a:r>
                      <a:endParaRPr lang="ko-KR" altLang="en-US" sz="900" b="0" u="none">
                        <a:solidFill>
                          <a:schemeClr val="tx1"/>
                        </a:solidFill>
                        <a:latin typeface="Montserrat" panose="00000500000000000000" pitchFamily="2" charset="0"/>
                        <a:cs typeface="Arial" pitchFamily="34" charset="0"/>
                      </a:endParaRPr>
                    </a:p>
                    <a:p>
                      <a:endParaRPr lang="LID4096" sz="900" b="0" u="none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0510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b="1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USER</a:t>
                      </a:r>
                    </a:p>
                    <a:p>
                      <a:r>
                        <a:rPr lang="en-US" sz="900" b="1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FEATURES</a:t>
                      </a:r>
                      <a:endParaRPr lang="LID4096" sz="900" b="1" u="none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LID4096" sz="900" b="0" u="none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cs typeface="Arial" pitchFamily="34" charset="0"/>
                        </a:rPr>
                        <a:t>User dashboard: User management, access control for user-created licenses, unique persistent identifiers (e.g., URN) for user-created licenses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LID4096" sz="900" b="0" u="none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cs typeface="Arial" pitchFamily="34" charset="0"/>
                        </a:rPr>
                        <a:t>Audit of user-created licenses by legal experts</a:t>
                      </a:r>
                    </a:p>
                    <a:p>
                      <a:endParaRPr lang="LID4096" sz="900" b="0" u="none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LID4096" sz="900" b="0" u="none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0086166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BE82EB4D-F984-32C8-DC8C-42B27C44371F}"/>
              </a:ext>
            </a:extLst>
          </p:cNvPr>
          <p:cNvGrpSpPr/>
          <p:nvPr/>
        </p:nvGrpSpPr>
        <p:grpSpPr>
          <a:xfrm>
            <a:off x="1778563" y="1483564"/>
            <a:ext cx="576053" cy="576053"/>
            <a:chOff x="1778563" y="1483564"/>
            <a:chExt cx="576053" cy="576053"/>
          </a:xfrm>
        </p:grpSpPr>
        <p:sp>
          <p:nvSpPr>
            <p:cNvPr id="28" name="Circle: Hollow 27">
              <a:extLst>
                <a:ext uri="{FF2B5EF4-FFF2-40B4-BE49-F238E27FC236}">
                  <a16:creationId xmlns:a16="http://schemas.microsoft.com/office/drawing/2014/main" id="{D1FEC1A1-0A86-4DBA-9E48-3F7C5CF21E73}"/>
                </a:ext>
              </a:extLst>
            </p:cNvPr>
            <p:cNvSpPr/>
            <p:nvPr/>
          </p:nvSpPr>
          <p:spPr>
            <a:xfrm>
              <a:off x="1778563" y="1483564"/>
              <a:ext cx="576053" cy="576053"/>
            </a:xfrm>
            <a:prstGeom prst="donut">
              <a:avLst>
                <a:gd name="adj" fmla="val 3744"/>
              </a:avLst>
            </a:prstGeom>
            <a:solidFill>
              <a:srgbClr val="CC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12" name="Picture 11" descr="Text">
              <a:extLst>
                <a:ext uri="{FF2B5EF4-FFF2-40B4-BE49-F238E27FC236}">
                  <a16:creationId xmlns:a16="http://schemas.microsoft.com/office/drawing/2014/main" id="{A0A3F310-3469-8EF5-DCED-12CA6242F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rgbClr val="FFAB40">
                  <a:shade val="45000"/>
                  <a:satMod val="135000"/>
                </a:srgbClr>
                <a:prstClr val="white"/>
              </a:duotone>
            </a:blip>
            <a:srcRect l="13321" t="11259" r="13321" b="10815"/>
            <a:stretch/>
          </p:blipFill>
          <p:spPr>
            <a:xfrm>
              <a:off x="1913786" y="1598565"/>
              <a:ext cx="312206" cy="331646"/>
            </a:xfrm>
            <a:prstGeom prst="rect">
              <a:avLst/>
            </a:prstGeom>
          </p:spPr>
        </p:pic>
        <p:pic>
          <p:nvPicPr>
            <p:cNvPr id="18" name="Graphic 17" descr="Gears with solid fill">
              <a:extLst>
                <a:ext uri="{FF2B5EF4-FFF2-40B4-BE49-F238E27FC236}">
                  <a16:creationId xmlns:a16="http://schemas.microsoft.com/office/drawing/2014/main" id="{CF8AC99E-2A5F-5BB5-0589-3D819CFC1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26339">
              <a:off x="2002284" y="1714114"/>
              <a:ext cx="312206" cy="312206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99F4637B-2E18-11D1-9B05-45F57904B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935" y="1558274"/>
            <a:ext cx="331142" cy="386849"/>
          </a:xfrm>
          <a:prstGeom prst="rect">
            <a:avLst/>
          </a:prstGeom>
        </p:spPr>
      </p:pic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4F1AC715-A676-7721-DCC8-4EEF3DA706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7910" r="18234" b="25575"/>
          <a:stretch/>
        </p:blipFill>
        <p:spPr>
          <a:xfrm>
            <a:off x="5712845" y="1533866"/>
            <a:ext cx="517141" cy="416080"/>
          </a:xfrm>
          <a:prstGeom prst="rect">
            <a:avLst/>
          </a:prstGeom>
        </p:spPr>
      </p:pic>
      <p:pic>
        <p:nvPicPr>
          <p:cNvPr id="45" name="Graphic 44" descr="User outline">
            <a:extLst>
              <a:ext uri="{FF2B5EF4-FFF2-40B4-BE49-F238E27FC236}">
                <a16:creationId xmlns:a16="http://schemas.microsoft.com/office/drawing/2014/main" id="{4F2A0175-6EA0-E57C-5713-B5D24F5CF9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56830" y="1576011"/>
            <a:ext cx="140494" cy="14049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D51CD24-6D16-8357-E7A6-38057D754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502" y="1513823"/>
            <a:ext cx="411698" cy="43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20C91FF-4D0A-2E06-6469-E6DDB20DA4DC}"/>
              </a:ext>
            </a:extLst>
          </p:cNvPr>
          <p:cNvSpPr/>
          <p:nvPr/>
        </p:nvSpPr>
        <p:spPr>
          <a:xfrm>
            <a:off x="1231341" y="2151591"/>
            <a:ext cx="1711888" cy="21989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6331A02-A97A-0301-E325-39B03FF25D2D}"/>
              </a:ext>
            </a:extLst>
          </p:cNvPr>
          <p:cNvSpPr/>
          <p:nvPr/>
        </p:nvSpPr>
        <p:spPr>
          <a:xfrm>
            <a:off x="2943228" y="2102584"/>
            <a:ext cx="2103633" cy="2923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F78872-308D-580E-4B55-B9E25755E15F}"/>
              </a:ext>
            </a:extLst>
          </p:cNvPr>
          <p:cNvSpPr/>
          <p:nvPr/>
        </p:nvSpPr>
        <p:spPr>
          <a:xfrm>
            <a:off x="5030460" y="2074430"/>
            <a:ext cx="1976683" cy="2923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997631F-3399-38E8-B033-51EC836A1D56}"/>
              </a:ext>
            </a:extLst>
          </p:cNvPr>
          <p:cNvSpPr/>
          <p:nvPr/>
        </p:nvSpPr>
        <p:spPr>
          <a:xfrm>
            <a:off x="6924317" y="2135173"/>
            <a:ext cx="2080945" cy="2923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4" name="Google Shape;8;p1">
            <a:extLst>
              <a:ext uri="{FF2B5EF4-FFF2-40B4-BE49-F238E27FC236}">
                <a16:creationId xmlns:a16="http://schemas.microsoft.com/office/drawing/2014/main" id="{7999E8BD-7DF0-2263-C9DD-0AAF99392D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166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5D7B7DBE-7D6B-49B9-831A-E37E06C9E329}"/>
              </a:ext>
            </a:extLst>
          </p:cNvPr>
          <p:cNvSpPr txBox="1">
            <a:spLocks/>
          </p:cNvSpPr>
          <p:nvPr/>
        </p:nvSpPr>
        <p:spPr>
          <a:xfrm>
            <a:off x="242860" y="114597"/>
            <a:ext cx="8064896" cy="53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AT" sz="2000" b="1">
                <a:latin typeface="Montserrat" panose="00000500000000000000" pitchFamily="2" charset="0"/>
              </a:rPr>
              <a:t>Thank you for your attention!</a:t>
            </a:r>
            <a:endParaRPr lang="de-DE" sz="2000" b="1">
              <a:latin typeface="Montserrat" panose="00000500000000000000" pitchFamily="2" charset="0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4B39AC6C-9AF1-4F5F-9AA9-0D9875E8B22C}"/>
              </a:ext>
            </a:extLst>
          </p:cNvPr>
          <p:cNvSpPr txBox="1"/>
          <p:nvPr/>
        </p:nvSpPr>
        <p:spPr>
          <a:xfrm>
            <a:off x="411770" y="1267443"/>
            <a:ext cx="72539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AT" sz="1400" b="1">
                <a:latin typeface="Montserrat" panose="00000500000000000000" pitchFamily="2" charset="0"/>
              </a:rPr>
              <a:t>Contact:	</a:t>
            </a:r>
            <a:r>
              <a:rPr lang="de-AT" sz="1400">
                <a:solidFill>
                  <a:srgbClr val="EA4A3C"/>
                </a:solidFill>
                <a:latin typeface="Montserrat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tassilo.pellegrini@fhstp.ac.at</a:t>
            </a:r>
            <a:endParaRPr lang="de-AT" sz="1400"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de-AT" sz="1400" b="1">
                <a:latin typeface="Montserrat" panose="00000500000000000000" pitchFamily="2" charset="0"/>
              </a:rPr>
              <a:t>	</a:t>
            </a:r>
            <a:r>
              <a:rPr lang="de-AT" u="sng">
                <a:solidFill>
                  <a:srgbClr val="EA4A3C"/>
                </a:solidFill>
                <a:latin typeface="Montserrat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giray.havur@fhstp.ac.at</a:t>
            </a:r>
          </a:p>
          <a:p>
            <a:pPr marL="0" indent="0">
              <a:buNone/>
            </a:pPr>
            <a:endParaRPr lang="de-AT">
              <a:solidFill>
                <a:srgbClr val="EA4A3C"/>
              </a:solidFill>
              <a:latin typeface="Montserrat" panose="00000500000000000000" pitchFamily="2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de-AT" sz="1400" b="1">
                <a:latin typeface="Montserrat" panose="00000500000000000000" pitchFamily="2" charset="0"/>
              </a:rPr>
              <a:t>Website:	</a:t>
            </a:r>
            <a:r>
              <a:rPr lang="de-AT" sz="1400">
                <a:solidFill>
                  <a:srgbClr val="EA4A3C"/>
                </a:solidFill>
                <a:latin typeface="Montserrat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www.dalicc.net</a:t>
            </a:r>
            <a:r>
              <a:rPr lang="de-AT" sz="1400">
                <a:solidFill>
                  <a:srgbClr val="EA4A3C"/>
                </a:solidFill>
                <a:latin typeface="Montserrat" panose="00000500000000000000" pitchFamily="2" charset="0"/>
              </a:rPr>
              <a:t> </a:t>
            </a:r>
            <a:endParaRPr lang="de-AT" sz="1400"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de-AT" sz="1400" b="1"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de-AT" sz="1400" b="1"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de-AT" sz="1400" b="1">
                <a:latin typeface="Montserrat" panose="00000500000000000000" pitchFamily="2" charset="0"/>
              </a:rPr>
              <a:t>Acknowledgments: </a:t>
            </a:r>
          </a:p>
          <a:p>
            <a:pPr marL="0" indent="0">
              <a:buNone/>
            </a:pPr>
            <a:endParaRPr lang="de-AT" sz="1400" b="1"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en-US" sz="1200">
                <a:latin typeface="Montserrat" panose="00000500000000000000" pitchFamily="2" charset="0"/>
              </a:rPr>
              <a:t>Between November 2016 - October 2018 DALICC was funded by the Austrian Federal Ministry of Transport, Innovation and Technology (BMVIT) under the program "ICT of the Future". </a:t>
            </a:r>
          </a:p>
          <a:p>
            <a:pPr marL="0" indent="0">
              <a:buNone/>
            </a:pPr>
            <a:endParaRPr lang="en-US" sz="1200"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de-AT" sz="1200">
                <a:latin typeface="Montserrat" panose="00000500000000000000" pitchFamily="2" charset="0"/>
              </a:rPr>
              <a:t>In 2021 DALICC is funded by the </a:t>
            </a:r>
            <a:r>
              <a:rPr lang="en-US" sz="1200">
                <a:latin typeface="Montserrat" panose="00000500000000000000" pitchFamily="2" charset="0"/>
              </a:rPr>
              <a:t>Austria </a:t>
            </a:r>
            <a:r>
              <a:rPr lang="en-US" sz="1200" err="1">
                <a:latin typeface="Montserrat" panose="00000500000000000000" pitchFamily="2" charset="0"/>
              </a:rPr>
              <a:t>Wirtschaftsservice</a:t>
            </a:r>
            <a:r>
              <a:rPr lang="en-US" sz="1200">
                <a:latin typeface="Montserrat" panose="00000500000000000000" pitchFamily="2" charset="0"/>
              </a:rPr>
              <a:t> Gesellschaft </a:t>
            </a:r>
            <a:r>
              <a:rPr lang="en-US" sz="1200" err="1">
                <a:latin typeface="Montserrat" panose="00000500000000000000" pitchFamily="2" charset="0"/>
              </a:rPr>
              <a:t>mbH</a:t>
            </a:r>
            <a:r>
              <a:rPr lang="en-US" sz="1200">
                <a:latin typeface="Montserrat" panose="00000500000000000000" pitchFamily="2" charset="0"/>
              </a:rPr>
              <a:t> (</a:t>
            </a:r>
            <a:r>
              <a:rPr lang="en-US" sz="1200" err="1">
                <a:latin typeface="Montserrat" panose="00000500000000000000" pitchFamily="2" charset="0"/>
              </a:rPr>
              <a:t>aws</a:t>
            </a:r>
            <a:r>
              <a:rPr lang="en-US" sz="1200">
                <a:latin typeface="Montserrat" panose="00000500000000000000" pitchFamily="2" charset="0"/>
              </a:rPr>
              <a:t>), the promotional bank of the Austrian federal government.</a:t>
            </a:r>
          </a:p>
          <a:p>
            <a:pPr marL="0" indent="0">
              <a:buNone/>
            </a:pPr>
            <a:r>
              <a:rPr lang="en-US" sz="1200">
                <a:latin typeface="Montserrat" panose="00000500000000000000" pitchFamily="2" charset="0"/>
              </a:rPr>
              <a:t>Since 01.01.2022 DALICC is funded by </a:t>
            </a:r>
            <a:r>
              <a:rPr lang="en-US" sz="1200" err="1">
                <a:latin typeface="Montserrat" panose="00000500000000000000" pitchFamily="2" charset="0"/>
              </a:rPr>
              <a:t>netidee</a:t>
            </a:r>
            <a:r>
              <a:rPr lang="en-US" sz="1200">
                <a:latin typeface="Montserrat" panose="00000500000000000000" pitchFamily="2" charset="0"/>
              </a:rPr>
              <a:t> Internet Stiftung.</a:t>
            </a:r>
            <a:endParaRPr lang="de-AT" sz="1200">
              <a:latin typeface="Montserrat" panose="00000500000000000000" pitchFamily="2" charset="0"/>
            </a:endParaRPr>
          </a:p>
        </p:txBody>
      </p:sp>
      <p:sp>
        <p:nvSpPr>
          <p:cNvPr id="9" name="Google Shape;8;p1">
            <a:extLst>
              <a:ext uri="{FF2B5EF4-FFF2-40B4-BE49-F238E27FC236}">
                <a16:creationId xmlns:a16="http://schemas.microsoft.com/office/drawing/2014/main" id="{F48851C7-62E3-5766-01AC-3A7009F23B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9967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1;p14">
            <a:extLst>
              <a:ext uri="{FF2B5EF4-FFF2-40B4-BE49-F238E27FC236}">
                <a16:creationId xmlns:a16="http://schemas.microsoft.com/office/drawing/2014/main" id="{EF6EB904-8F54-8128-4090-5F6C2A916E02}"/>
              </a:ext>
            </a:extLst>
          </p:cNvPr>
          <p:cNvSpPr txBox="1">
            <a:spLocks/>
          </p:cNvSpPr>
          <p:nvPr/>
        </p:nvSpPr>
        <p:spPr>
          <a:xfrm>
            <a:off x="220260" y="-49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de-AT" sz="1600" b="1">
              <a:latin typeface="Montserrat" panose="00000500000000000000" pitchFamily="2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31569B-457D-6D97-87A8-444F83BE4F92}"/>
              </a:ext>
            </a:extLst>
          </p:cNvPr>
          <p:cNvGrpSpPr/>
          <p:nvPr/>
        </p:nvGrpSpPr>
        <p:grpSpPr>
          <a:xfrm>
            <a:off x="1071793" y="903783"/>
            <a:ext cx="7857535" cy="302280"/>
            <a:chOff x="1365483" y="1358212"/>
            <a:chExt cx="6426244" cy="302280"/>
          </a:xfrm>
        </p:grpSpPr>
        <p:sp>
          <p:nvSpPr>
            <p:cNvPr id="36" name="Chevron 2">
              <a:extLst>
                <a:ext uri="{FF2B5EF4-FFF2-40B4-BE49-F238E27FC236}">
                  <a16:creationId xmlns:a16="http://schemas.microsoft.com/office/drawing/2014/main" id="{BF4C5D51-1FC4-06FC-FCDE-BC5DD90F2A19}"/>
                </a:ext>
              </a:extLst>
            </p:cNvPr>
            <p:cNvSpPr/>
            <p:nvPr/>
          </p:nvSpPr>
          <p:spPr>
            <a:xfrm>
              <a:off x="1365483" y="1358212"/>
              <a:ext cx="1616621" cy="302280"/>
            </a:xfrm>
            <a:prstGeom prst="chevron">
              <a:avLst>
                <a:gd name="adj" fmla="val 39922"/>
              </a:avLst>
            </a:prstGeom>
            <a:solidFill>
              <a:srgbClr val="CC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7" name="Chevron 11">
              <a:extLst>
                <a:ext uri="{FF2B5EF4-FFF2-40B4-BE49-F238E27FC236}">
                  <a16:creationId xmlns:a16="http://schemas.microsoft.com/office/drawing/2014/main" id="{DD51D85A-CCB2-62D6-998E-86F89A1FADB4}"/>
                </a:ext>
              </a:extLst>
            </p:cNvPr>
            <p:cNvSpPr/>
            <p:nvPr/>
          </p:nvSpPr>
          <p:spPr>
            <a:xfrm>
              <a:off x="2968691" y="1358212"/>
              <a:ext cx="1616621" cy="302280"/>
            </a:xfrm>
            <a:prstGeom prst="chevron">
              <a:avLst>
                <a:gd name="adj" fmla="val 39922"/>
              </a:avLst>
            </a:prstGeom>
            <a:solidFill>
              <a:srgbClr val="3D8F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8" name="Chevron 19">
              <a:extLst>
                <a:ext uri="{FF2B5EF4-FFF2-40B4-BE49-F238E27FC236}">
                  <a16:creationId xmlns:a16="http://schemas.microsoft.com/office/drawing/2014/main" id="{6719416D-71A8-1668-E74A-7843B76EC477}"/>
                </a:ext>
              </a:extLst>
            </p:cNvPr>
            <p:cNvSpPr/>
            <p:nvPr/>
          </p:nvSpPr>
          <p:spPr>
            <a:xfrm>
              <a:off x="4571898" y="1358212"/>
              <a:ext cx="1616621" cy="302280"/>
            </a:xfrm>
            <a:prstGeom prst="chevron">
              <a:avLst>
                <a:gd name="adj" fmla="val 399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9" name="Chevron 27">
              <a:extLst>
                <a:ext uri="{FF2B5EF4-FFF2-40B4-BE49-F238E27FC236}">
                  <a16:creationId xmlns:a16="http://schemas.microsoft.com/office/drawing/2014/main" id="{CE00DAA4-D992-836F-54BA-8490BD13C9D9}"/>
                </a:ext>
              </a:extLst>
            </p:cNvPr>
            <p:cNvSpPr/>
            <p:nvPr/>
          </p:nvSpPr>
          <p:spPr>
            <a:xfrm>
              <a:off x="6175106" y="1358212"/>
              <a:ext cx="1616621" cy="302280"/>
            </a:xfrm>
            <a:prstGeom prst="chevron">
              <a:avLst>
                <a:gd name="adj" fmla="val 3992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0" name="TextBox 1013">
              <a:extLst>
                <a:ext uri="{FF2B5EF4-FFF2-40B4-BE49-F238E27FC236}">
                  <a16:creationId xmlns:a16="http://schemas.microsoft.com/office/drawing/2014/main" id="{792204B9-DA2E-AD4D-47CB-2FD5C18BD955}"/>
                </a:ext>
              </a:extLst>
            </p:cNvPr>
            <p:cNvSpPr txBox="1"/>
            <p:nvPr/>
          </p:nvSpPr>
          <p:spPr>
            <a:xfrm>
              <a:off x="1656426" y="1386241"/>
              <a:ext cx="997589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Montserrat" panose="00000500000000000000" pitchFamily="2" charset="0"/>
                  <a:cs typeface="Arial" pitchFamily="34" charset="0"/>
                </a:rPr>
                <a:t>Autumn 2022</a:t>
              </a:r>
              <a:endParaRPr lang="ko-KR" altLang="en-US" sz="100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  <p:sp>
          <p:nvSpPr>
            <p:cNvPr id="41" name="TextBox 1014">
              <a:extLst>
                <a:ext uri="{FF2B5EF4-FFF2-40B4-BE49-F238E27FC236}">
                  <a16:creationId xmlns:a16="http://schemas.microsoft.com/office/drawing/2014/main" id="{5E710596-E97F-B8E2-7A77-92F17DEA8F42}"/>
                </a:ext>
              </a:extLst>
            </p:cNvPr>
            <p:cNvSpPr txBox="1"/>
            <p:nvPr/>
          </p:nvSpPr>
          <p:spPr>
            <a:xfrm>
              <a:off x="3308570" y="1372999"/>
              <a:ext cx="897079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Montserrat" panose="00000500000000000000" pitchFamily="2" charset="0"/>
                  <a:cs typeface="Arial" pitchFamily="34" charset="0"/>
                </a:rPr>
                <a:t>Winter 2022</a:t>
              </a:r>
              <a:endParaRPr lang="ko-KR" altLang="en-US" sz="100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  <p:sp>
          <p:nvSpPr>
            <p:cNvPr id="42" name="TextBox 1015">
              <a:extLst>
                <a:ext uri="{FF2B5EF4-FFF2-40B4-BE49-F238E27FC236}">
                  <a16:creationId xmlns:a16="http://schemas.microsoft.com/office/drawing/2014/main" id="{7F5B3E69-0166-8656-6045-D6FAF5BBBA1B}"/>
                </a:ext>
              </a:extLst>
            </p:cNvPr>
            <p:cNvSpPr txBox="1"/>
            <p:nvPr/>
          </p:nvSpPr>
          <p:spPr>
            <a:xfrm>
              <a:off x="4863886" y="1373001"/>
              <a:ext cx="108530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Montserrat" panose="00000500000000000000" pitchFamily="2" charset="0"/>
                  <a:cs typeface="Arial" pitchFamily="34" charset="0"/>
                </a:rPr>
                <a:t>Spring 2023</a:t>
              </a:r>
              <a:endParaRPr lang="ko-KR" altLang="en-US" sz="100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  <p:sp>
          <p:nvSpPr>
            <p:cNvPr id="43" name="TextBox 1016">
              <a:extLst>
                <a:ext uri="{FF2B5EF4-FFF2-40B4-BE49-F238E27FC236}">
                  <a16:creationId xmlns:a16="http://schemas.microsoft.com/office/drawing/2014/main" id="{410977FA-BC1C-73FD-AE9F-8CC0EC2EC396}"/>
                </a:ext>
              </a:extLst>
            </p:cNvPr>
            <p:cNvSpPr txBox="1"/>
            <p:nvPr/>
          </p:nvSpPr>
          <p:spPr>
            <a:xfrm>
              <a:off x="6498734" y="1372999"/>
              <a:ext cx="982777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Montserrat" panose="00000500000000000000" pitchFamily="2" charset="0"/>
                  <a:cs typeface="Arial" pitchFamily="34" charset="0"/>
                </a:rPr>
                <a:t>Summer 2023</a:t>
              </a:r>
              <a:endParaRPr lang="ko-KR" altLang="en-US" sz="1000">
                <a:solidFill>
                  <a:schemeClr val="bg1"/>
                </a:solidFill>
                <a:latin typeface="Montserrat" panose="00000500000000000000" pitchFamily="2" charset="0"/>
                <a:cs typeface="Arial" pitchFamily="34" charset="0"/>
              </a:endParaRPr>
            </a:p>
          </p:txBody>
        </p:sp>
      </p:grp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2C8796C5-0F64-F45D-7B27-EF9ED546B4C6}"/>
              </a:ext>
            </a:extLst>
          </p:cNvPr>
          <p:cNvSpPr/>
          <p:nvPr/>
        </p:nvSpPr>
        <p:spPr>
          <a:xfrm>
            <a:off x="3734655" y="1308397"/>
            <a:ext cx="576053" cy="576053"/>
          </a:xfrm>
          <a:prstGeom prst="donut">
            <a:avLst>
              <a:gd name="adj" fmla="val 3744"/>
            </a:avLst>
          </a:prstGeom>
          <a:solidFill>
            <a:srgbClr val="3D8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C0073265-E1FC-38B0-A417-AE4F77A06380}"/>
              </a:ext>
            </a:extLst>
          </p:cNvPr>
          <p:cNvSpPr/>
          <p:nvPr/>
        </p:nvSpPr>
        <p:spPr>
          <a:xfrm>
            <a:off x="5658540" y="1305596"/>
            <a:ext cx="576053" cy="576053"/>
          </a:xfrm>
          <a:prstGeom prst="donut">
            <a:avLst>
              <a:gd name="adj" fmla="val 374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A71D3873-6E23-75B6-FB58-DB118F6CA9CA}"/>
              </a:ext>
            </a:extLst>
          </p:cNvPr>
          <p:cNvSpPr/>
          <p:nvPr/>
        </p:nvSpPr>
        <p:spPr>
          <a:xfrm>
            <a:off x="7683332" y="1301480"/>
            <a:ext cx="576053" cy="576053"/>
          </a:xfrm>
          <a:prstGeom prst="donut">
            <a:avLst>
              <a:gd name="adj" fmla="val 3744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47" name="Table 7">
            <a:extLst>
              <a:ext uri="{FF2B5EF4-FFF2-40B4-BE49-F238E27FC236}">
                <a16:creationId xmlns:a16="http://schemas.microsoft.com/office/drawing/2014/main" id="{694C124E-28CB-5D2E-D969-EEDD444C6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03320"/>
              </p:ext>
            </p:extLst>
          </p:nvPr>
        </p:nvGraphicFramePr>
        <p:xfrm>
          <a:off x="173646" y="1907217"/>
          <a:ext cx="8828689" cy="3063240"/>
        </p:xfrm>
        <a:graphic>
          <a:graphicData uri="http://schemas.openxmlformats.org/drawingml/2006/table">
            <a:tbl>
              <a:tblPr firstRow="1" bandRow="1">
                <a:tableStyleId>{7A7BC619-E5EA-46E0-8EBB-590D9ADF8FA2}</a:tableStyleId>
              </a:tblPr>
              <a:tblGrid>
                <a:gridCol w="996379">
                  <a:extLst>
                    <a:ext uri="{9D8B030D-6E8A-4147-A177-3AD203B41FA5}">
                      <a16:colId xmlns:a16="http://schemas.microsoft.com/office/drawing/2014/main" val="3648297996"/>
                    </a:ext>
                  </a:extLst>
                </a:gridCol>
                <a:gridCol w="1917087">
                  <a:extLst>
                    <a:ext uri="{9D8B030D-6E8A-4147-A177-3AD203B41FA5}">
                      <a16:colId xmlns:a16="http://schemas.microsoft.com/office/drawing/2014/main" val="4030274124"/>
                    </a:ext>
                  </a:extLst>
                </a:gridCol>
                <a:gridCol w="1954924">
                  <a:extLst>
                    <a:ext uri="{9D8B030D-6E8A-4147-A177-3AD203B41FA5}">
                      <a16:colId xmlns:a16="http://schemas.microsoft.com/office/drawing/2014/main" val="3636904051"/>
                    </a:ext>
                  </a:extLst>
                </a:gridCol>
                <a:gridCol w="1948618">
                  <a:extLst>
                    <a:ext uri="{9D8B030D-6E8A-4147-A177-3AD203B41FA5}">
                      <a16:colId xmlns:a16="http://schemas.microsoft.com/office/drawing/2014/main" val="2500588035"/>
                    </a:ext>
                  </a:extLst>
                </a:gridCol>
                <a:gridCol w="2011681">
                  <a:extLst>
                    <a:ext uri="{9D8B030D-6E8A-4147-A177-3AD203B41FA5}">
                      <a16:colId xmlns:a16="http://schemas.microsoft.com/office/drawing/2014/main" val="3259190601"/>
                    </a:ext>
                  </a:extLst>
                </a:gridCol>
              </a:tblGrid>
              <a:tr h="251580">
                <a:tc>
                  <a:txBody>
                    <a:bodyPr/>
                    <a:lstStyle/>
                    <a:p>
                      <a:r>
                        <a:rPr lang="en-US" sz="900" b="1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FUNCTIONAL</a:t>
                      </a:r>
                      <a:endParaRPr lang="LID4096" sz="900" b="1" u="none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cs typeface="Arial" pitchFamily="34" charset="0"/>
                        </a:rPr>
                        <a:t>License composer      interface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cs typeface="Arial" pitchFamily="34" charset="0"/>
                        </a:rPr>
                        <a:t>Automated verification of user-created licenses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cs typeface="Arial" pitchFamily="34" charset="0"/>
                        </a:rPr>
                        <a:t>Multi-format export of licenses in the license library (JSON-LD … 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cs typeface="Arial" pitchFamily="34" charset="0"/>
                        </a:rPr>
                        <a:t>Versioning and editing history of licenses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cs typeface="Arial" pitchFamily="34" charset="0"/>
                        </a:rPr>
                        <a:t>Versioning and editing history of user-specific dependency graphs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altLang="ko-KR" sz="900" b="0" u="none">
                        <a:solidFill>
                          <a:schemeClr val="tx1"/>
                        </a:solidFill>
                        <a:latin typeface="Montserrat" panose="00000500000000000000" pitchFamily="2" charset="0"/>
                        <a:cs typeface="Arial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ko-KR" altLang="en-US" sz="900" b="0" u="none">
                        <a:solidFill>
                          <a:schemeClr val="tx1"/>
                        </a:solidFill>
                        <a:latin typeface="Montserrat" panose="00000500000000000000" pitchFamily="2" charset="0"/>
                        <a:cs typeface="Arial" pitchFamily="34" charset="0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LID4096" sz="900" b="0" u="none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cs typeface="Arial" pitchFamily="34" charset="0"/>
                        </a:rPr>
                        <a:t>Open-source / community: Tools and interfaces for reviewing user-created licenses by active members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cs typeface="Arial" pitchFamily="34" charset="0"/>
                        </a:rPr>
                        <a:t>Decentralized integrity check against tampering (e.g., via a blockchain)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900" b="0" u="none">
                        <a:solidFill>
                          <a:schemeClr val="tx1"/>
                        </a:solidFill>
                        <a:latin typeface="Montserrat" panose="00000500000000000000" pitchFamily="2" charset="0"/>
                        <a:cs typeface="Arial" pitchFamily="34" charset="0"/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endParaRPr lang="LID4096" sz="900" b="0" u="none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cs typeface="Arial" pitchFamily="34" charset="0"/>
                        </a:rPr>
                        <a:t>Support for automated discovery of machine-readable identifiers of open-source/community licenses for big scale digital asset platforms and SDK/IDEs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cs typeface="Arial" pitchFamily="34" charset="0"/>
                        </a:rPr>
                        <a:t>Support for automated extraction of licenses from big scale digital asset platforms for license clearance/relicensing purposes</a:t>
                      </a:r>
                      <a:endParaRPr lang="ko-KR" altLang="en-US" sz="900" b="0" u="none">
                        <a:solidFill>
                          <a:schemeClr val="tx1"/>
                        </a:solidFill>
                        <a:latin typeface="Montserrat" panose="00000500000000000000" pitchFamily="2" charset="0"/>
                        <a:cs typeface="Arial" pitchFamily="34" charset="0"/>
                      </a:endParaRPr>
                    </a:p>
                    <a:p>
                      <a:endParaRPr lang="LID4096" sz="900" b="0" u="none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0510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b="1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USER</a:t>
                      </a:r>
                    </a:p>
                    <a:p>
                      <a:r>
                        <a:rPr lang="en-US" sz="900" b="1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FEATURES</a:t>
                      </a:r>
                      <a:endParaRPr lang="LID4096" sz="900" b="1" u="none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LID4096" sz="900" b="0" u="none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cs typeface="Arial" pitchFamily="34" charset="0"/>
                        </a:rPr>
                        <a:t>User dashboard: User management, access control for user-created licenses, unique persistent identifiers (e.g., URN) for user-created licenses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LID4096" sz="900" b="0" u="none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cs typeface="Arial" pitchFamily="34" charset="0"/>
                        </a:rPr>
                        <a:t>Audit of user-created licenses by legal experts</a:t>
                      </a:r>
                    </a:p>
                    <a:p>
                      <a:endParaRPr lang="LID4096" sz="900" b="0" u="none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LID4096" sz="900" b="0" u="none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0086166"/>
                  </a:ext>
                </a:extLst>
              </a:tr>
            </a:tbl>
          </a:graphicData>
        </a:graphic>
      </p:graphicFrame>
      <p:grpSp>
        <p:nvGrpSpPr>
          <p:cNvPr id="48" name="Group 47">
            <a:extLst>
              <a:ext uri="{FF2B5EF4-FFF2-40B4-BE49-F238E27FC236}">
                <a16:creationId xmlns:a16="http://schemas.microsoft.com/office/drawing/2014/main" id="{2DFBD381-4BC7-126D-1E19-C6F53996198A}"/>
              </a:ext>
            </a:extLst>
          </p:cNvPr>
          <p:cNvGrpSpPr/>
          <p:nvPr/>
        </p:nvGrpSpPr>
        <p:grpSpPr>
          <a:xfrm>
            <a:off x="1740463" y="1331164"/>
            <a:ext cx="576053" cy="576053"/>
            <a:chOff x="1778563" y="1483564"/>
            <a:chExt cx="576053" cy="576053"/>
          </a:xfrm>
        </p:grpSpPr>
        <p:sp>
          <p:nvSpPr>
            <p:cNvPr id="49" name="Circle: Hollow 48">
              <a:extLst>
                <a:ext uri="{FF2B5EF4-FFF2-40B4-BE49-F238E27FC236}">
                  <a16:creationId xmlns:a16="http://schemas.microsoft.com/office/drawing/2014/main" id="{B5B91B01-4ADA-E206-A689-4EB58A6D0D41}"/>
                </a:ext>
              </a:extLst>
            </p:cNvPr>
            <p:cNvSpPr/>
            <p:nvPr/>
          </p:nvSpPr>
          <p:spPr>
            <a:xfrm>
              <a:off x="1778563" y="1483564"/>
              <a:ext cx="576053" cy="576053"/>
            </a:xfrm>
            <a:prstGeom prst="donut">
              <a:avLst>
                <a:gd name="adj" fmla="val 3744"/>
              </a:avLst>
            </a:prstGeom>
            <a:solidFill>
              <a:srgbClr val="CC9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50" name="Picture 49" descr="Text">
              <a:extLst>
                <a:ext uri="{FF2B5EF4-FFF2-40B4-BE49-F238E27FC236}">
                  <a16:creationId xmlns:a16="http://schemas.microsoft.com/office/drawing/2014/main" id="{45B7CE3A-8C1A-D5CC-9BCA-65EEB9F7B6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rgbClr val="FFAB40">
                  <a:shade val="45000"/>
                  <a:satMod val="135000"/>
                </a:srgbClr>
                <a:prstClr val="white"/>
              </a:duotone>
            </a:blip>
            <a:srcRect l="13321" t="11259" r="13321" b="10815"/>
            <a:stretch/>
          </p:blipFill>
          <p:spPr>
            <a:xfrm>
              <a:off x="1913786" y="1598565"/>
              <a:ext cx="312206" cy="331646"/>
            </a:xfrm>
            <a:prstGeom prst="rect">
              <a:avLst/>
            </a:prstGeom>
          </p:spPr>
        </p:pic>
        <p:pic>
          <p:nvPicPr>
            <p:cNvPr id="51" name="Graphic 50" descr="Gears with solid fill">
              <a:extLst>
                <a:ext uri="{FF2B5EF4-FFF2-40B4-BE49-F238E27FC236}">
                  <a16:creationId xmlns:a16="http://schemas.microsoft.com/office/drawing/2014/main" id="{729C4229-FE24-69DD-98A2-8C614DC7B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426339">
              <a:off x="2002284" y="1714114"/>
              <a:ext cx="312206" cy="312206"/>
            </a:xfrm>
            <a:prstGeom prst="rect">
              <a:avLst/>
            </a:prstGeom>
          </p:spPr>
        </p:pic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174B7C43-B4E7-D66D-E9B8-1839E3572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835" y="1405874"/>
            <a:ext cx="331142" cy="386849"/>
          </a:xfrm>
          <a:prstGeom prst="rect">
            <a:avLst/>
          </a:prstGeom>
        </p:spPr>
      </p:pic>
      <p:pic>
        <p:nvPicPr>
          <p:cNvPr id="53" name="Picture 52" descr="A picture containing text&#10;&#10;Description automatically generated">
            <a:extLst>
              <a:ext uri="{FF2B5EF4-FFF2-40B4-BE49-F238E27FC236}">
                <a16:creationId xmlns:a16="http://schemas.microsoft.com/office/drawing/2014/main" id="{9937A5EF-62FB-4C79-317A-F8A4F2B0E2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7910" r="18234" b="25575"/>
          <a:stretch/>
        </p:blipFill>
        <p:spPr>
          <a:xfrm>
            <a:off x="5674745" y="1381466"/>
            <a:ext cx="517141" cy="416080"/>
          </a:xfrm>
          <a:prstGeom prst="rect">
            <a:avLst/>
          </a:prstGeom>
        </p:spPr>
      </p:pic>
      <p:pic>
        <p:nvPicPr>
          <p:cNvPr id="54" name="Graphic 53" descr="User outline">
            <a:extLst>
              <a:ext uri="{FF2B5EF4-FFF2-40B4-BE49-F238E27FC236}">
                <a16:creationId xmlns:a16="http://schemas.microsoft.com/office/drawing/2014/main" id="{5BA843F8-103D-7F20-74F9-61930BE6AF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8730" y="1423611"/>
            <a:ext cx="140494" cy="140494"/>
          </a:xfrm>
          <a:prstGeom prst="rect">
            <a:avLst/>
          </a:prstGeom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95B4D722-B467-E9BE-0504-9856CBD34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02" y="1361423"/>
            <a:ext cx="411698" cy="43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Google Shape;8;p1">
            <a:extLst>
              <a:ext uri="{FF2B5EF4-FFF2-40B4-BE49-F238E27FC236}">
                <a16:creationId xmlns:a16="http://schemas.microsoft.com/office/drawing/2014/main" id="{F0AD1C2A-A3EA-45C7-866D-78B045D417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63" name="Titel 1">
            <a:extLst>
              <a:ext uri="{FF2B5EF4-FFF2-40B4-BE49-F238E27FC236}">
                <a16:creationId xmlns:a16="http://schemas.microsoft.com/office/drawing/2014/main" id="{AEF079E0-22DB-ED5B-68EE-88CAD7AD6098}"/>
              </a:ext>
            </a:extLst>
          </p:cNvPr>
          <p:cNvSpPr txBox="1">
            <a:spLocks/>
          </p:cNvSpPr>
          <p:nvPr/>
        </p:nvSpPr>
        <p:spPr>
          <a:xfrm>
            <a:off x="242860" y="114597"/>
            <a:ext cx="8064896" cy="53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AT" sz="2000" b="1" dirty="0">
                <a:latin typeface="Montserrat" panose="00000500000000000000" pitchFamily="2" charset="0"/>
              </a:rPr>
              <a:t>Discussion &amp; Feedback</a:t>
            </a:r>
            <a:endParaRPr lang="de-DE" sz="2000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571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1;p14">
            <a:extLst>
              <a:ext uri="{FF2B5EF4-FFF2-40B4-BE49-F238E27FC236}">
                <a16:creationId xmlns:a16="http://schemas.microsoft.com/office/drawing/2014/main" id="{EF6EB904-8F54-8128-4090-5F6C2A916E02}"/>
              </a:ext>
            </a:extLst>
          </p:cNvPr>
          <p:cNvSpPr txBox="1">
            <a:spLocks/>
          </p:cNvSpPr>
          <p:nvPr/>
        </p:nvSpPr>
        <p:spPr>
          <a:xfrm>
            <a:off x="220260" y="-49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de-AT" sz="1600" b="1" dirty="0">
              <a:latin typeface="Montserrat" panose="00000500000000000000" pitchFamily="2" charset="0"/>
            </a:endParaRPr>
          </a:p>
        </p:txBody>
      </p:sp>
      <p:sp>
        <p:nvSpPr>
          <p:cNvPr id="63" name="Titel 1">
            <a:extLst>
              <a:ext uri="{FF2B5EF4-FFF2-40B4-BE49-F238E27FC236}">
                <a16:creationId xmlns:a16="http://schemas.microsoft.com/office/drawing/2014/main" id="{AEF079E0-22DB-ED5B-68EE-88CAD7AD6098}"/>
              </a:ext>
            </a:extLst>
          </p:cNvPr>
          <p:cNvSpPr txBox="1">
            <a:spLocks/>
          </p:cNvSpPr>
          <p:nvPr/>
        </p:nvSpPr>
        <p:spPr>
          <a:xfrm>
            <a:off x="242860" y="114597"/>
            <a:ext cx="8064896" cy="53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AT" sz="2000" b="1" dirty="0">
                <a:latin typeface="Montserrat" panose="00000500000000000000" pitchFamily="2" charset="0"/>
              </a:rPr>
              <a:t>Discussion &amp; Feedback</a:t>
            </a:r>
            <a:endParaRPr lang="de-DE" sz="2000" b="1" dirty="0"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1D961-8C51-EDC7-A758-B94E8A9F9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675" y="767257"/>
            <a:ext cx="5831787" cy="2689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88F703-8D8B-9F39-B1FD-9C8BAB976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06" y="767257"/>
            <a:ext cx="3040979" cy="2052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396301-2E7A-4DF4-A9E4-24D5BA0EC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06" y="2908477"/>
            <a:ext cx="3041650" cy="1639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125569-7A32-C738-49E6-DF0DBFDDD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675" y="3538388"/>
            <a:ext cx="3215640" cy="1553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820371-3977-2B2B-E097-309FADBC31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70" y="4580416"/>
            <a:ext cx="2457450" cy="511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8655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Amazon.de: Günstige Preise für Elektronik &amp; Foto, Filme, Musik, Bücher,  Games, Spielzeug &amp; mehr">
            <a:extLst>
              <a:ext uri="{FF2B5EF4-FFF2-40B4-BE49-F238E27FC236}">
                <a16:creationId xmlns:a16="http://schemas.microsoft.com/office/drawing/2014/main" id="{C25D0DA1-9AE7-EBA8-4A04-D80F29BF2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1" t="29181" r="27314" b="33092"/>
          <a:stretch/>
        </p:blipFill>
        <p:spPr bwMode="auto">
          <a:xfrm>
            <a:off x="607160" y="4063317"/>
            <a:ext cx="822087" cy="34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ocrata-Logo-1 - Delta-v Capital">
            <a:extLst>
              <a:ext uri="{FF2B5EF4-FFF2-40B4-BE49-F238E27FC236}">
                <a16:creationId xmlns:a16="http://schemas.microsoft.com/office/drawing/2014/main" id="{E14AD00A-1156-6D58-0A78-DBF5E6DB6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1" y="3553575"/>
            <a:ext cx="848176" cy="55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ieren 4"/>
          <p:cNvGrpSpPr/>
          <p:nvPr/>
        </p:nvGrpSpPr>
        <p:grpSpPr>
          <a:xfrm>
            <a:off x="3649901" y="799242"/>
            <a:ext cx="4964475" cy="3334935"/>
            <a:chOff x="3406061" y="2177314"/>
            <a:chExt cx="4964475" cy="3334935"/>
          </a:xfrm>
        </p:grpSpPr>
        <p:pic>
          <p:nvPicPr>
            <p:cNvPr id="6" name="Picture 2" descr="https://i.ytimg.com/vi/R5KsguZ7OkE/maxresdefault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4" t="25700" r="18723" b="18049"/>
            <a:stretch/>
          </p:blipFill>
          <p:spPr bwMode="auto">
            <a:xfrm>
              <a:off x="6656832" y="4646026"/>
              <a:ext cx="1713704" cy="8662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s://c1.staticflickr.com/1/24/53788360_6f23a1d5ed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6831" y="2871934"/>
              <a:ext cx="1713704" cy="15800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uppieren 7"/>
            <p:cNvGrpSpPr/>
            <p:nvPr/>
          </p:nvGrpSpPr>
          <p:grpSpPr>
            <a:xfrm>
              <a:off x="3406061" y="2177314"/>
              <a:ext cx="4168558" cy="2973722"/>
              <a:chOff x="2115428" y="2237515"/>
              <a:chExt cx="4168558" cy="2973722"/>
            </a:xfrm>
          </p:grpSpPr>
          <p:grpSp>
            <p:nvGrpSpPr>
              <p:cNvPr id="9" name="Gruppieren 8"/>
              <p:cNvGrpSpPr/>
              <p:nvPr/>
            </p:nvGrpSpPr>
            <p:grpSpPr>
              <a:xfrm>
                <a:off x="2115428" y="4639737"/>
                <a:ext cx="1371600" cy="571500"/>
                <a:chOff x="2552700" y="4357685"/>
                <a:chExt cx="1828800" cy="762000"/>
              </a:xfrm>
            </p:grpSpPr>
            <p:sp>
              <p:nvSpPr>
                <p:cNvPr id="36" name="Zylinder 35"/>
                <p:cNvSpPr/>
                <p:nvPr/>
              </p:nvSpPr>
              <p:spPr>
                <a:xfrm>
                  <a:off x="2552700" y="4357685"/>
                  <a:ext cx="812800" cy="762000"/>
                </a:xfrm>
                <a:prstGeom prst="can">
                  <a:avLst/>
                </a:prstGeom>
                <a:solidFill>
                  <a:schemeClr val="bg1"/>
                </a:solidFill>
                <a:ln w="12700">
                  <a:solidFill>
                    <a:srgbClr val="09547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AT" sz="1000" b="1">
                      <a:solidFill>
                        <a:schemeClr val="tx1"/>
                      </a:solidFill>
                      <a:latin typeface="Montserrat" panose="00000500000000000000" pitchFamily="2" charset="0"/>
                    </a:rPr>
                    <a:t>Data Set N</a:t>
                  </a:r>
                </a:p>
              </p:txBody>
            </p:sp>
            <p:sp>
              <p:nvSpPr>
                <p:cNvPr id="37" name="Flussdiagramm: Lochstreifen 36"/>
                <p:cNvSpPr/>
                <p:nvPr/>
              </p:nvSpPr>
              <p:spPr>
                <a:xfrm>
                  <a:off x="3289300" y="4675185"/>
                  <a:ext cx="1092200" cy="444500"/>
                </a:xfrm>
                <a:prstGeom prst="flowChartPunchedTape">
                  <a:avLst/>
                </a:prstGeom>
                <a:solidFill>
                  <a:schemeClr val="bg1"/>
                </a:solidFill>
                <a:ln w="12700">
                  <a:solidFill>
                    <a:srgbClr val="09547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AT" sz="900" b="1" err="1">
                      <a:solidFill>
                        <a:schemeClr val="tx1"/>
                      </a:solidFill>
                      <a:latin typeface="Montserrat" panose="00000500000000000000" pitchFamily="2" charset="0"/>
                    </a:rPr>
                    <a:t>License</a:t>
                  </a:r>
                  <a:r>
                    <a:rPr lang="de-AT" sz="900" b="1">
                      <a:solidFill>
                        <a:schemeClr val="tx1"/>
                      </a:solidFill>
                      <a:latin typeface="Montserrat" panose="00000500000000000000" pitchFamily="2" charset="0"/>
                    </a:rPr>
                    <a:t> N</a:t>
                  </a:r>
                </a:p>
              </p:txBody>
            </p:sp>
          </p:grpSp>
          <p:grpSp>
            <p:nvGrpSpPr>
              <p:cNvPr id="10" name="Gruppieren 9"/>
              <p:cNvGrpSpPr/>
              <p:nvPr/>
            </p:nvGrpSpPr>
            <p:grpSpPr>
              <a:xfrm>
                <a:off x="2115428" y="4050379"/>
                <a:ext cx="1371600" cy="571500"/>
                <a:chOff x="2552700" y="3292474"/>
                <a:chExt cx="1828800" cy="762000"/>
              </a:xfrm>
            </p:grpSpPr>
            <p:sp>
              <p:nvSpPr>
                <p:cNvPr id="34" name="Zylinder 33"/>
                <p:cNvSpPr/>
                <p:nvPr/>
              </p:nvSpPr>
              <p:spPr>
                <a:xfrm>
                  <a:off x="2552700" y="3292474"/>
                  <a:ext cx="812800" cy="762000"/>
                </a:xfrm>
                <a:prstGeom prst="can">
                  <a:avLst/>
                </a:prstGeom>
                <a:solidFill>
                  <a:schemeClr val="bg1"/>
                </a:solidFill>
                <a:ln w="12700">
                  <a:solidFill>
                    <a:srgbClr val="09547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AT" sz="1000" b="1">
                      <a:solidFill>
                        <a:schemeClr val="tx1"/>
                      </a:solidFill>
                      <a:latin typeface="Montserrat" panose="00000500000000000000" pitchFamily="2" charset="0"/>
                    </a:rPr>
                    <a:t>Data Set …</a:t>
                  </a:r>
                </a:p>
              </p:txBody>
            </p:sp>
            <p:sp>
              <p:nvSpPr>
                <p:cNvPr id="35" name="Flussdiagramm: Lochstreifen 34"/>
                <p:cNvSpPr/>
                <p:nvPr/>
              </p:nvSpPr>
              <p:spPr>
                <a:xfrm>
                  <a:off x="3289300" y="3609974"/>
                  <a:ext cx="1092200" cy="444500"/>
                </a:xfrm>
                <a:prstGeom prst="flowChartPunchedTape">
                  <a:avLst/>
                </a:prstGeom>
                <a:solidFill>
                  <a:schemeClr val="bg1"/>
                </a:solidFill>
                <a:ln w="12700">
                  <a:solidFill>
                    <a:srgbClr val="09547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AT" sz="900" b="1" err="1">
                      <a:solidFill>
                        <a:schemeClr val="tx1"/>
                      </a:solidFill>
                      <a:latin typeface="Montserrat" panose="00000500000000000000" pitchFamily="2" charset="0"/>
                    </a:rPr>
                    <a:t>License</a:t>
                  </a:r>
                  <a:r>
                    <a:rPr lang="de-AT" sz="900" b="1">
                      <a:solidFill>
                        <a:schemeClr val="tx1"/>
                      </a:solidFill>
                      <a:latin typeface="Montserrat" panose="00000500000000000000" pitchFamily="2" charset="0"/>
                    </a:rPr>
                    <a:t> …</a:t>
                  </a:r>
                </a:p>
              </p:txBody>
            </p:sp>
          </p:grpSp>
          <p:sp>
            <p:nvSpPr>
              <p:cNvPr id="11" name="Rechteck 10"/>
              <p:cNvSpPr/>
              <p:nvPr/>
            </p:nvSpPr>
            <p:spPr>
              <a:xfrm>
                <a:off x="4945707" y="2339570"/>
                <a:ext cx="1170461" cy="3714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C5C0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AT" sz="1000" b="1">
                    <a:solidFill>
                      <a:schemeClr val="tx1"/>
                    </a:solidFill>
                    <a:latin typeface="Montserrat" panose="00000500000000000000" pitchFamily="2" charset="0"/>
                  </a:rPr>
                  <a:t>Data </a:t>
                </a:r>
              </a:p>
              <a:p>
                <a:pPr algn="ctr"/>
                <a:r>
                  <a:rPr lang="de-AT" sz="1000" b="1">
                    <a:solidFill>
                      <a:schemeClr val="tx1"/>
                    </a:solidFill>
                    <a:latin typeface="Montserrat" panose="00000500000000000000" pitchFamily="2" charset="0"/>
                  </a:rPr>
                  <a:t>User</a:t>
                </a:r>
              </a:p>
            </p:txBody>
          </p:sp>
          <p:grpSp>
            <p:nvGrpSpPr>
              <p:cNvPr id="12" name="Gruppieren 11"/>
              <p:cNvGrpSpPr/>
              <p:nvPr/>
            </p:nvGrpSpPr>
            <p:grpSpPr>
              <a:xfrm>
                <a:off x="2115428" y="3457448"/>
                <a:ext cx="1371600" cy="577453"/>
                <a:chOff x="2552700" y="2222500"/>
                <a:chExt cx="1828800" cy="769937"/>
              </a:xfrm>
            </p:grpSpPr>
            <p:sp>
              <p:nvSpPr>
                <p:cNvPr id="32" name="Zylinder 31"/>
                <p:cNvSpPr/>
                <p:nvPr/>
              </p:nvSpPr>
              <p:spPr>
                <a:xfrm>
                  <a:off x="2552700" y="2222500"/>
                  <a:ext cx="812800" cy="762000"/>
                </a:xfrm>
                <a:prstGeom prst="can">
                  <a:avLst/>
                </a:prstGeom>
                <a:solidFill>
                  <a:schemeClr val="bg1"/>
                </a:solidFill>
                <a:ln w="12700">
                  <a:solidFill>
                    <a:srgbClr val="09547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AT" sz="1000" b="1">
                      <a:solidFill>
                        <a:schemeClr val="tx1"/>
                      </a:solidFill>
                      <a:latin typeface="Montserrat" panose="00000500000000000000" pitchFamily="2" charset="0"/>
                    </a:rPr>
                    <a:t>Data Set B</a:t>
                  </a:r>
                </a:p>
              </p:txBody>
            </p:sp>
            <p:sp>
              <p:nvSpPr>
                <p:cNvPr id="33" name="Flussdiagramm: Lochstreifen 32"/>
                <p:cNvSpPr/>
                <p:nvPr/>
              </p:nvSpPr>
              <p:spPr>
                <a:xfrm>
                  <a:off x="3289300" y="2547937"/>
                  <a:ext cx="1092200" cy="444500"/>
                </a:xfrm>
                <a:prstGeom prst="flowChartPunchedTape">
                  <a:avLst/>
                </a:prstGeom>
                <a:solidFill>
                  <a:schemeClr val="bg1"/>
                </a:solidFill>
                <a:ln w="12700">
                  <a:solidFill>
                    <a:srgbClr val="09547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AT" sz="900" b="1" err="1">
                      <a:solidFill>
                        <a:schemeClr val="tx1"/>
                      </a:solidFill>
                      <a:latin typeface="Montserrat" panose="00000500000000000000" pitchFamily="2" charset="0"/>
                    </a:rPr>
                    <a:t>License</a:t>
                  </a:r>
                  <a:r>
                    <a:rPr lang="de-AT" sz="900" b="1">
                      <a:solidFill>
                        <a:schemeClr val="tx1"/>
                      </a:solidFill>
                      <a:latin typeface="Montserrat" panose="00000500000000000000" pitchFamily="2" charset="0"/>
                    </a:rPr>
                    <a:t> B</a:t>
                  </a:r>
                </a:p>
              </p:txBody>
            </p:sp>
          </p:grpSp>
          <p:sp>
            <p:nvSpPr>
              <p:cNvPr id="13" name="Rechteck 12"/>
              <p:cNvSpPr/>
              <p:nvPr/>
            </p:nvSpPr>
            <p:spPr>
              <a:xfrm>
                <a:off x="2483768" y="2339570"/>
                <a:ext cx="1288696" cy="37147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95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AT" sz="1100" b="1">
                    <a:solidFill>
                      <a:schemeClr val="tx1"/>
                    </a:solidFill>
                    <a:latin typeface="Montserrat" panose="00000500000000000000" pitchFamily="2" charset="0"/>
                  </a:rPr>
                  <a:t>Data </a:t>
                </a:r>
              </a:p>
              <a:p>
                <a:pPr algn="ctr"/>
                <a:r>
                  <a:rPr lang="de-AT" sz="1100" b="1">
                    <a:solidFill>
                      <a:schemeClr val="tx1"/>
                    </a:solidFill>
                    <a:latin typeface="Montserrat" panose="00000500000000000000" pitchFamily="2" charset="0"/>
                  </a:rPr>
                  <a:t>Providers</a:t>
                </a:r>
              </a:p>
            </p:txBody>
          </p:sp>
          <p:cxnSp>
            <p:nvCxnSpPr>
              <p:cNvPr id="14" name="Gewinkelte Verbindung 13"/>
              <p:cNvCxnSpPr>
                <a:stCxn id="29" idx="3"/>
                <a:endCxn id="30" idx="0"/>
              </p:cNvCxnSpPr>
              <p:nvPr/>
            </p:nvCxnSpPr>
            <p:spPr>
              <a:xfrm>
                <a:off x="3448928" y="3255327"/>
                <a:ext cx="1521652" cy="1146404"/>
              </a:xfrm>
              <a:prstGeom prst="bentConnector2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winkelte Verbindung 14"/>
              <p:cNvCxnSpPr>
                <a:stCxn id="33" idx="3"/>
                <a:endCxn id="30" idx="1"/>
              </p:cNvCxnSpPr>
              <p:nvPr/>
            </p:nvCxnSpPr>
            <p:spPr>
              <a:xfrm>
                <a:off x="3487028" y="3868214"/>
                <a:ext cx="1029201" cy="760213"/>
              </a:xfrm>
              <a:prstGeom prst="bentConnector3">
                <a:avLst/>
              </a:prstGeom>
              <a:solidFill>
                <a:srgbClr val="EA4A3C"/>
              </a:solidFill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winkelte Verbindung 15"/>
              <p:cNvCxnSpPr>
                <a:stCxn id="35" idx="3"/>
                <a:endCxn id="30" idx="1"/>
              </p:cNvCxnSpPr>
              <p:nvPr/>
            </p:nvCxnSpPr>
            <p:spPr>
              <a:xfrm>
                <a:off x="3487028" y="4455191"/>
                <a:ext cx="1029201" cy="173235"/>
              </a:xfrm>
              <a:prstGeom prst="bentConnector3">
                <a:avLst/>
              </a:prstGeom>
              <a:solidFill>
                <a:srgbClr val="EA4A3C"/>
              </a:solidFill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winkelte Verbindung 16"/>
              <p:cNvCxnSpPr>
                <a:stCxn id="37" idx="3"/>
                <a:endCxn id="30" idx="2"/>
              </p:cNvCxnSpPr>
              <p:nvPr/>
            </p:nvCxnSpPr>
            <p:spPr>
              <a:xfrm flipV="1">
                <a:off x="3487028" y="4855120"/>
                <a:ext cx="1483552" cy="189429"/>
              </a:xfrm>
              <a:prstGeom prst="bentConnector2">
                <a:avLst/>
              </a:prstGeom>
              <a:solidFill>
                <a:srgbClr val="EA4A3C"/>
              </a:solidFill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uppieren 17"/>
              <p:cNvGrpSpPr/>
              <p:nvPr/>
            </p:nvGrpSpPr>
            <p:grpSpPr>
              <a:xfrm>
                <a:off x="4516229" y="4328985"/>
                <a:ext cx="1767757" cy="604838"/>
                <a:chOff x="1790701" y="2466179"/>
                <a:chExt cx="2421203" cy="806450"/>
              </a:xfrm>
            </p:grpSpPr>
            <p:sp>
              <p:nvSpPr>
                <p:cNvPr id="30" name="Flussdiagramm: Lochstreifen 29"/>
                <p:cNvSpPr/>
                <p:nvPr/>
              </p:nvSpPr>
              <p:spPr>
                <a:xfrm>
                  <a:off x="1790701" y="2487609"/>
                  <a:ext cx="1244599" cy="755649"/>
                </a:xfrm>
                <a:prstGeom prst="flowChartPunchedTape">
                  <a:avLst/>
                </a:prstGeom>
                <a:solidFill>
                  <a:schemeClr val="bg1"/>
                </a:solidFill>
                <a:ln w="12700">
                  <a:solidFill>
                    <a:srgbClr val="09547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AT" sz="900" b="1">
                      <a:solidFill>
                        <a:schemeClr val="tx1"/>
                      </a:solidFill>
                      <a:latin typeface="Montserrat" panose="00000500000000000000" pitchFamily="2" charset="0"/>
                    </a:rPr>
                    <a:t>License ?</a:t>
                  </a:r>
                </a:p>
              </p:txBody>
            </p:sp>
            <p:sp>
              <p:nvSpPr>
                <p:cNvPr id="31" name="Zylinder 30"/>
                <p:cNvSpPr/>
                <p:nvPr/>
              </p:nvSpPr>
              <p:spPr>
                <a:xfrm>
                  <a:off x="3035300" y="2466179"/>
                  <a:ext cx="1176604" cy="806450"/>
                </a:xfrm>
                <a:prstGeom prst="can">
                  <a:avLst/>
                </a:prstGeom>
                <a:solidFill>
                  <a:schemeClr val="bg1"/>
                </a:solidFill>
                <a:ln w="12700">
                  <a:solidFill>
                    <a:srgbClr val="09547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AT" sz="900" b="1">
                      <a:solidFill>
                        <a:schemeClr val="tx1"/>
                      </a:solidFill>
                      <a:latin typeface="Montserrat" panose="00000500000000000000" pitchFamily="2" charset="0"/>
                    </a:rPr>
                    <a:t>Derivative Work</a:t>
                  </a:r>
                </a:p>
              </p:txBody>
            </p:sp>
          </p:grpSp>
          <p:cxnSp>
            <p:nvCxnSpPr>
              <p:cNvPr id="19" name="Gerader Verbinder 18"/>
              <p:cNvCxnSpPr/>
              <p:nvPr/>
            </p:nvCxnSpPr>
            <p:spPr>
              <a:xfrm flipH="1">
                <a:off x="4355976" y="2292956"/>
                <a:ext cx="6219" cy="291828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r Verbinder 19"/>
              <p:cNvCxnSpPr/>
              <p:nvPr/>
            </p:nvCxnSpPr>
            <p:spPr>
              <a:xfrm>
                <a:off x="2115428" y="2813929"/>
                <a:ext cx="4168558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feld 20"/>
              <p:cNvSpPr txBox="1"/>
              <p:nvPr/>
            </p:nvSpPr>
            <p:spPr>
              <a:xfrm>
                <a:off x="3804290" y="2390485"/>
                <a:ext cx="1109599" cy="846386"/>
              </a:xfrm>
              <a:prstGeom prst="rect">
                <a:avLst/>
              </a:prstGeom>
              <a:solidFill>
                <a:srgbClr val="FFFFFF">
                  <a:alpha val="78824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de-AT" sz="900">
                    <a:latin typeface="Montserrat" panose="00000500000000000000" pitchFamily="2" charset="0"/>
                  </a:rPr>
                  <a:t>… </a:t>
                </a:r>
                <a:r>
                  <a:rPr lang="de-AT" sz="900" err="1">
                    <a:latin typeface="Montserrat" panose="00000500000000000000" pitchFamily="2" charset="0"/>
                  </a:rPr>
                  <a:t>negotiate</a:t>
                </a:r>
                <a:r>
                  <a:rPr lang="de-AT" sz="900">
                    <a:latin typeface="Montserrat" panose="00000500000000000000" pitchFamily="2" charset="0"/>
                  </a:rPr>
                  <a:t> …</a:t>
                </a:r>
              </a:p>
              <a:p>
                <a:endParaRPr lang="de-AT" sz="400">
                  <a:latin typeface="Montserrat" panose="00000500000000000000" pitchFamily="2" charset="0"/>
                </a:endParaRPr>
              </a:p>
              <a:p>
                <a:pPr marL="66675" indent="-66675">
                  <a:buFont typeface="Arial" panose="020B0604020202020204" pitchFamily="34" charset="0"/>
                  <a:buChar char="•"/>
                </a:pPr>
                <a:r>
                  <a:rPr lang="de-AT" sz="900">
                    <a:latin typeface="Montserrat" panose="00000500000000000000" pitchFamily="2" charset="0"/>
                  </a:rPr>
                  <a:t>Terms </a:t>
                </a:r>
                <a:r>
                  <a:rPr lang="de-AT" sz="900" err="1">
                    <a:latin typeface="Montserrat" panose="00000500000000000000" pitchFamily="2" charset="0"/>
                  </a:rPr>
                  <a:t>of</a:t>
                </a:r>
                <a:r>
                  <a:rPr lang="de-AT" sz="900">
                    <a:latin typeface="Montserrat" panose="00000500000000000000" pitchFamily="2" charset="0"/>
                  </a:rPr>
                  <a:t> Trade</a:t>
                </a:r>
              </a:p>
              <a:p>
                <a:pPr marL="66675" indent="-66675">
                  <a:buFont typeface="Arial" panose="020B0604020202020204" pitchFamily="34" charset="0"/>
                  <a:buChar char="•"/>
                </a:pPr>
                <a:r>
                  <a:rPr lang="de-AT" sz="900">
                    <a:latin typeface="Montserrat" panose="00000500000000000000" pitchFamily="2" charset="0"/>
                  </a:rPr>
                  <a:t>Terms </a:t>
                </a:r>
                <a:r>
                  <a:rPr lang="de-AT" sz="900" err="1">
                    <a:latin typeface="Montserrat" panose="00000500000000000000" pitchFamily="2" charset="0"/>
                  </a:rPr>
                  <a:t>of</a:t>
                </a:r>
                <a:r>
                  <a:rPr lang="de-AT" sz="900">
                    <a:latin typeface="Montserrat" panose="00000500000000000000" pitchFamily="2" charset="0"/>
                  </a:rPr>
                  <a:t> </a:t>
                </a:r>
                <a:r>
                  <a:rPr lang="de-AT" sz="900" err="1">
                    <a:latin typeface="Montserrat" panose="00000500000000000000" pitchFamily="2" charset="0"/>
                  </a:rPr>
                  <a:t>Use</a:t>
                </a:r>
                <a:endParaRPr lang="de-AT" sz="900">
                  <a:latin typeface="Montserrat" panose="00000500000000000000" pitchFamily="2" charset="0"/>
                </a:endParaRPr>
              </a:p>
              <a:p>
                <a:pPr marL="66675" indent="-66675">
                  <a:buFont typeface="Arial" panose="020B0604020202020204" pitchFamily="34" charset="0"/>
                  <a:buChar char="•"/>
                </a:pPr>
                <a:r>
                  <a:rPr lang="de-AT" sz="900">
                    <a:latin typeface="Montserrat" panose="00000500000000000000" pitchFamily="2" charset="0"/>
                  </a:rPr>
                  <a:t>Privacy </a:t>
                </a:r>
                <a:r>
                  <a:rPr lang="de-AT" sz="900" err="1">
                    <a:latin typeface="Montserrat" panose="00000500000000000000" pitchFamily="2" charset="0"/>
                  </a:rPr>
                  <a:t>Policy</a:t>
                </a:r>
                <a:endParaRPr lang="de-AT" sz="900">
                  <a:latin typeface="Montserrat" panose="00000500000000000000" pitchFamily="2" charset="0"/>
                </a:endParaRPr>
              </a:p>
              <a:p>
                <a:pPr marL="66675" indent="-66675">
                  <a:buFont typeface="Arial" panose="020B0604020202020204" pitchFamily="34" charset="0"/>
                  <a:buChar char="•"/>
                </a:pPr>
                <a:r>
                  <a:rPr lang="de-AT" sz="900" err="1">
                    <a:latin typeface="Montserrat" panose="00000500000000000000" pitchFamily="2" charset="0"/>
                  </a:rPr>
                  <a:t>Misc</a:t>
                </a:r>
                <a:r>
                  <a:rPr lang="de-AT" sz="900">
                    <a:latin typeface="Montserrat" panose="00000500000000000000" pitchFamily="2" charset="0"/>
                  </a:rPr>
                  <a:t>.</a:t>
                </a:r>
              </a:p>
            </p:txBody>
          </p:sp>
          <p:grpSp>
            <p:nvGrpSpPr>
              <p:cNvPr id="22" name="Gruppieren 21"/>
              <p:cNvGrpSpPr/>
              <p:nvPr/>
            </p:nvGrpSpPr>
            <p:grpSpPr>
              <a:xfrm>
                <a:off x="2115428" y="2857658"/>
                <a:ext cx="1333500" cy="571500"/>
                <a:chOff x="2552700" y="1171578"/>
                <a:chExt cx="1778000" cy="762000"/>
              </a:xfrm>
            </p:grpSpPr>
            <p:sp>
              <p:nvSpPr>
                <p:cNvPr id="28" name="Zylinder 27"/>
                <p:cNvSpPr/>
                <p:nvPr/>
              </p:nvSpPr>
              <p:spPr>
                <a:xfrm>
                  <a:off x="2552700" y="1171578"/>
                  <a:ext cx="812800" cy="762000"/>
                </a:xfrm>
                <a:prstGeom prst="can">
                  <a:avLst/>
                </a:prstGeom>
                <a:solidFill>
                  <a:schemeClr val="bg1"/>
                </a:solidFill>
                <a:ln w="12700">
                  <a:solidFill>
                    <a:srgbClr val="09547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AT" sz="1000" b="1">
                      <a:solidFill>
                        <a:schemeClr val="tx1"/>
                      </a:solidFill>
                      <a:latin typeface="Montserrat" panose="00000500000000000000" pitchFamily="2" charset="0"/>
                    </a:rPr>
                    <a:t>Data Set A</a:t>
                  </a:r>
                </a:p>
              </p:txBody>
            </p:sp>
            <p:sp>
              <p:nvSpPr>
                <p:cNvPr id="29" name="Flussdiagramm: Lochstreifen 28"/>
                <p:cNvSpPr/>
                <p:nvPr/>
              </p:nvSpPr>
              <p:spPr>
                <a:xfrm>
                  <a:off x="3238500" y="1479553"/>
                  <a:ext cx="1092200" cy="444500"/>
                </a:xfrm>
                <a:prstGeom prst="flowChartPunchedTape">
                  <a:avLst/>
                </a:prstGeom>
                <a:solidFill>
                  <a:schemeClr val="bg1"/>
                </a:solidFill>
                <a:ln w="12700">
                  <a:solidFill>
                    <a:srgbClr val="09547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AT" sz="900" b="1" err="1">
                      <a:solidFill>
                        <a:schemeClr val="tx1"/>
                      </a:solidFill>
                      <a:latin typeface="Montserrat" panose="00000500000000000000" pitchFamily="2" charset="0"/>
                    </a:rPr>
                    <a:t>License</a:t>
                  </a:r>
                  <a:r>
                    <a:rPr lang="de-AT" sz="900" b="1">
                      <a:solidFill>
                        <a:schemeClr val="tx1"/>
                      </a:solidFill>
                      <a:latin typeface="Montserrat" panose="00000500000000000000" pitchFamily="2" charset="0"/>
                    </a:rPr>
                    <a:t> A</a:t>
                  </a:r>
                </a:p>
              </p:txBody>
            </p:sp>
          </p:grpSp>
          <p:pic>
            <p:nvPicPr>
              <p:cNvPr id="23" name="Grafik 22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524" b="91667" l="9091" r="87879">
                            <a14:foregroundMark x1="48485" y1="9524" x2="48485" y2="9524"/>
                            <a14:foregroundMark x1="36364" y1="91667" x2="36364" y2="91667"/>
                            <a14:foregroundMark x1="63636" y1="89286" x2="63636" y2="8928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721722" y="2237515"/>
                <a:ext cx="127286" cy="324000"/>
              </a:xfrm>
              <a:prstGeom prst="rect">
                <a:avLst/>
              </a:prstGeom>
            </p:spPr>
          </p:pic>
          <p:pic>
            <p:nvPicPr>
              <p:cNvPr id="24" name="Grafik 23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524" b="94048" l="9091" r="87879">
                            <a14:foregroundMark x1="51515" y1="9524" x2="51515" y2="9524"/>
                            <a14:foregroundMark x1="57576" y1="91667" x2="57576" y2="91667"/>
                            <a14:foregroundMark x1="36364" y1="94048" x2="36364" y2="940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93417" y="2451739"/>
                <a:ext cx="127286" cy="324000"/>
              </a:xfrm>
              <a:prstGeom prst="rect">
                <a:avLst/>
              </a:prstGeom>
              <a:noFill/>
            </p:spPr>
          </p:pic>
          <p:pic>
            <p:nvPicPr>
              <p:cNvPr id="25" name="Grafik 24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524" b="91667" l="9091" r="87879">
                            <a14:foregroundMark x1="51515" y1="9524" x2="51515" y2="9524"/>
                            <a14:foregroundMark x1="36364" y1="90476" x2="36364" y2="90476"/>
                            <a14:foregroundMark x1="57576" y1="91667" x2="57576" y2="9166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628854" y="2380389"/>
                <a:ext cx="127286" cy="324000"/>
              </a:xfrm>
              <a:prstGeom prst="rect">
                <a:avLst/>
              </a:prstGeom>
            </p:spPr>
          </p:pic>
          <p:pic>
            <p:nvPicPr>
              <p:cNvPr id="26" name="Grafik 25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524" b="91667" l="9091" r="87879">
                            <a14:foregroundMark x1="51515" y1="9524" x2="51515" y2="9524"/>
                            <a14:foregroundMark x1="42424" y1="90476" x2="42424" y2="90476"/>
                            <a14:foregroundMark x1="60606" y1="91667" x2="60606" y2="9166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538364" y="2523264"/>
                <a:ext cx="127286" cy="324000"/>
              </a:xfrm>
              <a:prstGeom prst="rect">
                <a:avLst/>
              </a:prstGeom>
            </p:spPr>
          </p:pic>
          <p:pic>
            <p:nvPicPr>
              <p:cNvPr id="27" name="Grafik 26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143" b="91667" l="9091" r="87879">
                            <a14:foregroundMark x1="51515" y1="7143" x2="51515" y2="7143"/>
                            <a14:foregroundMark x1="39394" y1="91667" x2="39394" y2="91667"/>
                            <a14:foregroundMark x1="60606" y1="91667" x2="60606" y2="9166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450262" y="2668522"/>
                <a:ext cx="127286" cy="324000"/>
              </a:xfrm>
              <a:prstGeom prst="rect">
                <a:avLst/>
              </a:prstGeom>
            </p:spPr>
          </p:pic>
        </p:grpSp>
      </p:grpSp>
      <p:grpSp>
        <p:nvGrpSpPr>
          <p:cNvPr id="50" name="Gruppieren 49"/>
          <p:cNvGrpSpPr/>
          <p:nvPr/>
        </p:nvGrpSpPr>
        <p:grpSpPr>
          <a:xfrm>
            <a:off x="3091391" y="4025217"/>
            <a:ext cx="5974473" cy="980846"/>
            <a:chOff x="2961995" y="5594558"/>
            <a:chExt cx="5428350" cy="980846"/>
          </a:xfrm>
        </p:grpSpPr>
        <p:sp>
          <p:nvSpPr>
            <p:cNvPr id="51" name="Textfeld 50"/>
            <p:cNvSpPr txBox="1"/>
            <p:nvPr/>
          </p:nvSpPr>
          <p:spPr>
            <a:xfrm>
              <a:off x="3869152" y="6321310"/>
              <a:ext cx="40623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de-AT" sz="1000" b="1">
                  <a:latin typeface="Montserrat" panose="00000500000000000000" pitchFamily="2" charset="0"/>
                </a:rPr>
                <a:t>-------------------------- Some rights reserved ------------------------------</a:t>
              </a:r>
            </a:p>
          </p:txBody>
        </p:sp>
        <p:sp>
          <p:nvSpPr>
            <p:cNvPr id="52" name="Eingekerbter Richtungspfeil 51"/>
            <p:cNvSpPr/>
            <p:nvPr/>
          </p:nvSpPr>
          <p:spPr>
            <a:xfrm>
              <a:off x="3053793" y="5837529"/>
              <a:ext cx="1188000" cy="446330"/>
            </a:xfrm>
            <a:prstGeom prst="chevron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900" b="1">
                  <a:solidFill>
                    <a:schemeClr val="tx1"/>
                  </a:solidFill>
                  <a:latin typeface="Montserrat" panose="00000500000000000000" pitchFamily="2" charset="0"/>
                </a:rPr>
                <a:t>Public Domain</a:t>
              </a:r>
            </a:p>
          </p:txBody>
        </p:sp>
        <p:sp>
          <p:nvSpPr>
            <p:cNvPr id="53" name="Eingekerbter Richtungspfeil 52"/>
            <p:cNvSpPr/>
            <p:nvPr/>
          </p:nvSpPr>
          <p:spPr>
            <a:xfrm>
              <a:off x="4067331" y="5837529"/>
              <a:ext cx="1188000" cy="446330"/>
            </a:xfrm>
            <a:prstGeom prst="chevron">
              <a:avLst/>
            </a:prstGeom>
            <a:solidFill>
              <a:srgbClr val="ABEE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900" b="1">
                  <a:solidFill>
                    <a:schemeClr val="tx1"/>
                  </a:solidFill>
                  <a:latin typeface="Montserrat" panose="00000500000000000000" pitchFamily="2" charset="0"/>
                </a:rPr>
                <a:t>Permissive</a:t>
              </a:r>
            </a:p>
          </p:txBody>
        </p:sp>
        <p:sp>
          <p:nvSpPr>
            <p:cNvPr id="54" name="Eingekerbter Richtungspfeil 53"/>
            <p:cNvSpPr/>
            <p:nvPr/>
          </p:nvSpPr>
          <p:spPr>
            <a:xfrm>
              <a:off x="5080136" y="5837529"/>
              <a:ext cx="1188000" cy="446330"/>
            </a:xfrm>
            <a:prstGeom prst="chevron">
              <a:avLst/>
            </a:prstGeom>
            <a:solidFill>
              <a:srgbClr val="FAE6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900" b="1" err="1">
                  <a:solidFill>
                    <a:schemeClr val="tx1"/>
                  </a:solidFill>
                  <a:latin typeface="Montserrat" panose="00000500000000000000" pitchFamily="2" charset="0"/>
                </a:rPr>
                <a:t>Weakly</a:t>
              </a:r>
              <a:r>
                <a:rPr lang="de-AT" sz="900" b="1">
                  <a:solidFill>
                    <a:schemeClr val="tx1"/>
                  </a:solidFill>
                  <a:latin typeface="Montserrat" panose="00000500000000000000" pitchFamily="2" charset="0"/>
                </a:rPr>
                <a:t> </a:t>
              </a:r>
              <a:r>
                <a:rPr lang="de-AT" sz="900" b="1" err="1">
                  <a:solidFill>
                    <a:schemeClr val="tx1"/>
                  </a:solidFill>
                  <a:latin typeface="Montserrat" panose="00000500000000000000" pitchFamily="2" charset="0"/>
                </a:rPr>
                <a:t>Protective</a:t>
              </a:r>
              <a:endParaRPr lang="de-AT" sz="900" b="1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5" name="Eingekerbter Richtungspfeil 54"/>
            <p:cNvSpPr/>
            <p:nvPr/>
          </p:nvSpPr>
          <p:spPr>
            <a:xfrm>
              <a:off x="6084882" y="5837529"/>
              <a:ext cx="1188000" cy="446330"/>
            </a:xfrm>
            <a:prstGeom prst="chevron">
              <a:avLst/>
            </a:prstGeom>
            <a:solidFill>
              <a:srgbClr val="FEC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900" b="1">
                  <a:solidFill>
                    <a:schemeClr val="tx1"/>
                  </a:solidFill>
                  <a:latin typeface="Montserrat" panose="00000500000000000000" pitchFamily="2" charset="0"/>
                </a:rPr>
                <a:t>Strongly Protective</a:t>
              </a:r>
            </a:p>
          </p:txBody>
        </p:sp>
        <p:sp>
          <p:nvSpPr>
            <p:cNvPr id="56" name="Eingekerbter Richtungspfeil 55"/>
            <p:cNvSpPr/>
            <p:nvPr/>
          </p:nvSpPr>
          <p:spPr>
            <a:xfrm>
              <a:off x="7097687" y="5837529"/>
              <a:ext cx="1280531" cy="446330"/>
            </a:xfrm>
            <a:prstGeom prst="chevron">
              <a:avLst/>
            </a:prstGeom>
            <a:solidFill>
              <a:srgbClr val="FF3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900" b="1" err="1">
                  <a:solidFill>
                    <a:schemeClr val="tx1"/>
                  </a:solidFill>
                  <a:latin typeface="Montserrat" panose="00000500000000000000" pitchFamily="2" charset="0"/>
                </a:rPr>
                <a:t>Proprietary</a:t>
              </a:r>
              <a:endParaRPr lang="de-AT" sz="900" b="1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7" name="Textfeld 56"/>
            <p:cNvSpPr txBox="1"/>
            <p:nvPr/>
          </p:nvSpPr>
          <p:spPr>
            <a:xfrm>
              <a:off x="3110330" y="6328974"/>
              <a:ext cx="129218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de-AT" sz="1000" b="1" err="1">
                  <a:latin typeface="Montserrat" panose="00000500000000000000" pitchFamily="2" charset="0"/>
                </a:rPr>
                <a:t>No</a:t>
              </a:r>
              <a:r>
                <a:rPr lang="de-AT" sz="1000" b="1">
                  <a:latin typeface="Montserrat" panose="00000500000000000000" pitchFamily="2" charset="0"/>
                </a:rPr>
                <a:t> </a:t>
              </a:r>
              <a:r>
                <a:rPr lang="de-AT" sz="1000" b="1" err="1">
                  <a:latin typeface="Montserrat" panose="00000500000000000000" pitchFamily="2" charset="0"/>
                </a:rPr>
                <a:t>rights</a:t>
              </a:r>
              <a:r>
                <a:rPr lang="de-AT" sz="1000" b="1">
                  <a:latin typeface="Montserrat" panose="00000500000000000000" pitchFamily="2" charset="0"/>
                </a:rPr>
                <a:t> </a:t>
              </a:r>
              <a:r>
                <a:rPr lang="de-AT" sz="1000" b="1" err="1">
                  <a:latin typeface="Montserrat" panose="00000500000000000000" pitchFamily="2" charset="0"/>
                </a:rPr>
                <a:t>reserved</a:t>
              </a:r>
              <a:endParaRPr lang="de-AT" sz="1000" b="1">
                <a:latin typeface="Montserrat" panose="00000500000000000000" pitchFamily="2" charset="0"/>
              </a:endParaRPr>
            </a:p>
          </p:txBody>
        </p:sp>
        <p:sp>
          <p:nvSpPr>
            <p:cNvPr id="58" name="Textfeld 57"/>
            <p:cNvSpPr txBox="1"/>
            <p:nvPr/>
          </p:nvSpPr>
          <p:spPr>
            <a:xfrm>
              <a:off x="2961995" y="5594558"/>
              <a:ext cx="15266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1100" b="1">
                  <a:latin typeface="Montserrat" panose="00000500000000000000" pitchFamily="2" charset="0"/>
                </a:rPr>
                <a:t>LICENSE SPECTRUM</a:t>
              </a:r>
            </a:p>
          </p:txBody>
        </p:sp>
        <p:sp>
          <p:nvSpPr>
            <p:cNvPr id="59" name="Textfeld 58"/>
            <p:cNvSpPr txBox="1"/>
            <p:nvPr/>
          </p:nvSpPr>
          <p:spPr>
            <a:xfrm>
              <a:off x="7109814" y="6329183"/>
              <a:ext cx="128053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de-AT" sz="1000" b="1">
                  <a:latin typeface="Montserrat" panose="00000500000000000000" pitchFamily="2" charset="0"/>
                </a:rPr>
                <a:t>All </a:t>
              </a:r>
              <a:r>
                <a:rPr lang="de-AT" sz="1000" b="1" err="1">
                  <a:latin typeface="Montserrat" panose="00000500000000000000" pitchFamily="2" charset="0"/>
                </a:rPr>
                <a:t>rights</a:t>
              </a:r>
              <a:r>
                <a:rPr lang="de-AT" sz="1000" b="1">
                  <a:latin typeface="Montserrat" panose="00000500000000000000" pitchFamily="2" charset="0"/>
                </a:rPr>
                <a:t> </a:t>
              </a:r>
              <a:r>
                <a:rPr lang="de-AT" sz="1000" b="1" err="1">
                  <a:latin typeface="Montserrat" panose="00000500000000000000" pitchFamily="2" charset="0"/>
                </a:rPr>
                <a:t>reserved</a:t>
              </a:r>
              <a:endParaRPr lang="de-AT" sz="1000" b="1">
                <a:latin typeface="Montserrat" panose="00000500000000000000" pitchFamily="2" charset="0"/>
              </a:endParaRPr>
            </a:p>
          </p:txBody>
        </p:sp>
      </p:grpSp>
      <p:sp>
        <p:nvSpPr>
          <p:cNvPr id="60" name="Google Shape;61;p14">
            <a:extLst>
              <a:ext uri="{FF2B5EF4-FFF2-40B4-BE49-F238E27FC236}">
                <a16:creationId xmlns:a16="http://schemas.microsoft.com/office/drawing/2014/main" id="{535AC066-7458-127D-6ABE-E4A37A0BCA3D}"/>
              </a:ext>
            </a:extLst>
          </p:cNvPr>
          <p:cNvSpPr txBox="1">
            <a:spLocks/>
          </p:cNvSpPr>
          <p:nvPr/>
        </p:nvSpPr>
        <p:spPr>
          <a:xfrm>
            <a:off x="220260" y="1169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2000" b="1">
                <a:latin typeface="Montserrat" panose="00000500000000000000" pitchFamily="2" charset="0"/>
              </a:rPr>
              <a:t>Problems with Licensing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D056C4-EF46-9B0A-6BAF-D16E840EB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133" y="3418432"/>
            <a:ext cx="593520" cy="59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Guardian logo">
            <a:extLst>
              <a:ext uri="{FF2B5EF4-FFF2-40B4-BE49-F238E27FC236}">
                <a16:creationId xmlns:a16="http://schemas.microsoft.com/office/drawing/2014/main" id="{DEC620DA-A466-626E-FC5E-191941ADB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6" b="27066"/>
          <a:stretch/>
        </p:blipFill>
        <p:spPr bwMode="auto">
          <a:xfrm>
            <a:off x="662915" y="2501913"/>
            <a:ext cx="1124388" cy="5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ikipedia Logo">
            <a:extLst>
              <a:ext uri="{FF2B5EF4-FFF2-40B4-BE49-F238E27FC236}">
                <a16:creationId xmlns:a16="http://schemas.microsoft.com/office/drawing/2014/main" id="{A9B8516B-2E4B-3417-98CE-9E9DCC672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39" y="1453297"/>
            <a:ext cx="1563114" cy="8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B14C615-037F-7C32-6B08-9B9C1C4F7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24" y="2285571"/>
            <a:ext cx="595991" cy="30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YouTube bekommt mehr als bloß ein neues Logo – Design Tagebuch">
            <a:extLst>
              <a:ext uri="{FF2B5EF4-FFF2-40B4-BE49-F238E27FC236}">
                <a16:creationId xmlns:a16="http://schemas.microsoft.com/office/drawing/2014/main" id="{0C01EF31-FC96-FF4F-D5CA-2205B75FA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8" t="35807" r="7351" b="36965"/>
          <a:stretch/>
        </p:blipFill>
        <p:spPr bwMode="auto">
          <a:xfrm>
            <a:off x="1883653" y="3108096"/>
            <a:ext cx="848177" cy="20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omTom Logo, symbol, meaning, history, PNG">
            <a:extLst>
              <a:ext uri="{FF2B5EF4-FFF2-40B4-BE49-F238E27FC236}">
                <a16:creationId xmlns:a16="http://schemas.microsoft.com/office/drawing/2014/main" id="{0C293E70-64DA-42AE-83DA-AD8A2C2E3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5" b="24419"/>
          <a:stretch/>
        </p:blipFill>
        <p:spPr bwMode="auto">
          <a:xfrm>
            <a:off x="301602" y="3086068"/>
            <a:ext cx="911664" cy="2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048">
            <a:extLst>
              <a:ext uri="{FF2B5EF4-FFF2-40B4-BE49-F238E27FC236}">
                <a16:creationId xmlns:a16="http://schemas.microsoft.com/office/drawing/2014/main" id="{87FB905A-588E-A944-9CAF-DFDFF05198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6418" y="1884207"/>
            <a:ext cx="832994" cy="522885"/>
          </a:xfrm>
          <a:prstGeom prst="rect">
            <a:avLst/>
          </a:prstGeom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85A74A8A-2D12-6FB3-E821-E65219D58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836" y="2631167"/>
            <a:ext cx="703353" cy="19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GeoNames SVG Vector Logos - Vector Logo Zone">
            <a:extLst>
              <a:ext uri="{FF2B5EF4-FFF2-40B4-BE49-F238E27FC236}">
                <a16:creationId xmlns:a16="http://schemas.microsoft.com/office/drawing/2014/main" id="{A2AD75E3-1175-5599-54CE-7954CE0CB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0" b="25750"/>
          <a:stretch/>
        </p:blipFill>
        <p:spPr bwMode="auto">
          <a:xfrm>
            <a:off x="608279" y="1142548"/>
            <a:ext cx="1072270" cy="27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059D6CBE-BD91-A838-A448-D52F99CF8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64" y="1615445"/>
            <a:ext cx="725677" cy="21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;p1">
            <a:extLst>
              <a:ext uri="{FF2B5EF4-FFF2-40B4-BE49-F238E27FC236}">
                <a16:creationId xmlns:a16="http://schemas.microsoft.com/office/drawing/2014/main" id="{3EFF249E-CD15-60FF-7AE4-51B631D84F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460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Software makers have gotten worse at documentation and here's why that's a  problem - TechRepublic">
            <a:extLst>
              <a:ext uri="{FF2B5EF4-FFF2-40B4-BE49-F238E27FC236}">
                <a16:creationId xmlns:a16="http://schemas.microsoft.com/office/drawing/2014/main" id="{D98FAEA5-8C43-4164-B3AD-DFAA3D1A3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  <a14:imgEffect>
                      <a14:brightnessContrast bright="51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952"/>
          <a:stretch/>
        </p:blipFill>
        <p:spPr bwMode="auto">
          <a:xfrm flipH="1">
            <a:off x="0" y="670187"/>
            <a:ext cx="9144000" cy="447331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A9DD2A9-9595-D6C7-0015-77351B0634BD}"/>
              </a:ext>
            </a:extLst>
          </p:cNvPr>
          <p:cNvSpPr/>
          <p:nvPr/>
        </p:nvSpPr>
        <p:spPr>
          <a:xfrm>
            <a:off x="0" y="670187"/>
            <a:ext cx="9144000" cy="447331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98D6BC-DD7C-0F9B-C6A8-CE4C990599B9}"/>
              </a:ext>
            </a:extLst>
          </p:cNvPr>
          <p:cNvSpPr/>
          <p:nvPr/>
        </p:nvSpPr>
        <p:spPr>
          <a:xfrm>
            <a:off x="4320540" y="670187"/>
            <a:ext cx="4823460" cy="44733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12640" y="11815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AT" sz="2000" b="1">
                <a:latin typeface="Montserrat" panose="00000500000000000000" pitchFamily="2" charset="0"/>
              </a:rPr>
              <a:t>Daily routine of a developer …</a:t>
            </a:r>
            <a:endParaRPr sz="2000" b="1">
              <a:latin typeface="Montserrat" panose="00000500000000000000" pitchFamily="2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07E399A-140C-40DB-B266-22FE0962F0EE}"/>
              </a:ext>
            </a:extLst>
          </p:cNvPr>
          <p:cNvGrpSpPr/>
          <p:nvPr/>
        </p:nvGrpSpPr>
        <p:grpSpPr>
          <a:xfrm>
            <a:off x="5486362" y="3482966"/>
            <a:ext cx="2526301" cy="1242927"/>
            <a:chOff x="3757921" y="2783413"/>
            <a:chExt cx="2526301" cy="1242927"/>
          </a:xfrm>
        </p:grpSpPr>
        <p:sp>
          <p:nvSpPr>
            <p:cNvPr id="72" name="Zylinder 71">
              <a:extLst>
                <a:ext uri="{FF2B5EF4-FFF2-40B4-BE49-F238E27FC236}">
                  <a16:creationId xmlns:a16="http://schemas.microsoft.com/office/drawing/2014/main" id="{5F4E91AC-CB03-45C5-AF6F-928B52C3D42A}"/>
                </a:ext>
              </a:extLst>
            </p:cNvPr>
            <p:cNvSpPr/>
            <p:nvPr/>
          </p:nvSpPr>
          <p:spPr>
            <a:xfrm>
              <a:off x="3757921" y="3174284"/>
              <a:ext cx="484910" cy="464128"/>
            </a:xfrm>
            <a:prstGeom prst="can">
              <a:avLst/>
            </a:prstGeom>
            <a:solidFill>
              <a:srgbClr val="57AFFF">
                <a:alpha val="10196"/>
              </a:srgbClr>
            </a:solidFill>
            <a:ln>
              <a:solidFill>
                <a:schemeClr val="accent2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latin typeface="Montserrat" panose="00000500000000000000" pitchFamily="2" charset="0"/>
              </a:endParaRPr>
            </a:p>
          </p:txBody>
        </p:sp>
        <p:sp>
          <p:nvSpPr>
            <p:cNvPr id="73" name="Zylinder 72">
              <a:extLst>
                <a:ext uri="{FF2B5EF4-FFF2-40B4-BE49-F238E27FC236}">
                  <a16:creationId xmlns:a16="http://schemas.microsoft.com/office/drawing/2014/main" id="{3414DDA8-15AF-4C97-ABDB-373807A4D7B0}"/>
                </a:ext>
              </a:extLst>
            </p:cNvPr>
            <p:cNvSpPr/>
            <p:nvPr/>
          </p:nvSpPr>
          <p:spPr>
            <a:xfrm>
              <a:off x="4814464" y="3562212"/>
              <a:ext cx="484910" cy="464128"/>
            </a:xfrm>
            <a:prstGeom prst="can">
              <a:avLst/>
            </a:prstGeom>
            <a:solidFill>
              <a:srgbClr val="57AFFF">
                <a:alpha val="10196"/>
              </a:srgbClr>
            </a:solidFill>
            <a:ln>
              <a:solidFill>
                <a:schemeClr val="accent2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latin typeface="Montserrat" panose="00000500000000000000" pitchFamily="2" charset="0"/>
              </a:endParaRPr>
            </a:p>
          </p:txBody>
        </p:sp>
        <p:sp>
          <p:nvSpPr>
            <p:cNvPr id="74" name="Zylinder 73">
              <a:extLst>
                <a:ext uri="{FF2B5EF4-FFF2-40B4-BE49-F238E27FC236}">
                  <a16:creationId xmlns:a16="http://schemas.microsoft.com/office/drawing/2014/main" id="{C3F3925A-2E42-492C-91D4-4A5717B761AD}"/>
                </a:ext>
              </a:extLst>
            </p:cNvPr>
            <p:cNvSpPr/>
            <p:nvPr/>
          </p:nvSpPr>
          <p:spPr>
            <a:xfrm>
              <a:off x="5799312" y="3210886"/>
              <a:ext cx="484910" cy="464128"/>
            </a:xfrm>
            <a:prstGeom prst="can">
              <a:avLst/>
            </a:prstGeom>
            <a:solidFill>
              <a:srgbClr val="57AFFF">
                <a:alpha val="10196"/>
              </a:srgbClr>
            </a:solidFill>
            <a:ln>
              <a:solidFill>
                <a:schemeClr val="accent2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latin typeface="Montserrat" panose="00000500000000000000" pitchFamily="2" charset="0"/>
              </a:endParaRPr>
            </a:p>
          </p:txBody>
        </p:sp>
        <p:sp>
          <p:nvSpPr>
            <p:cNvPr id="12" name="Pfeil: nach unten 11">
              <a:extLst>
                <a:ext uri="{FF2B5EF4-FFF2-40B4-BE49-F238E27FC236}">
                  <a16:creationId xmlns:a16="http://schemas.microsoft.com/office/drawing/2014/main" id="{3FFAA520-EF65-43C9-8B12-419A0C40562E}"/>
                </a:ext>
              </a:extLst>
            </p:cNvPr>
            <p:cNvSpPr/>
            <p:nvPr/>
          </p:nvSpPr>
          <p:spPr>
            <a:xfrm rot="13384427">
              <a:off x="4298570" y="2783413"/>
              <a:ext cx="284114" cy="354499"/>
            </a:xfrm>
            <a:prstGeom prst="downArrow">
              <a:avLst/>
            </a:prstGeom>
            <a:solidFill>
              <a:srgbClr val="57AFFF">
                <a:alpha val="60000"/>
              </a:srgbClr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latin typeface="Montserrat" panose="00000500000000000000" pitchFamily="2" charset="0"/>
              </a:endParaRPr>
            </a:p>
          </p:txBody>
        </p:sp>
        <p:sp>
          <p:nvSpPr>
            <p:cNvPr id="140" name="Pfeil: nach unten 139">
              <a:extLst>
                <a:ext uri="{FF2B5EF4-FFF2-40B4-BE49-F238E27FC236}">
                  <a16:creationId xmlns:a16="http://schemas.microsoft.com/office/drawing/2014/main" id="{0773B686-9596-4447-994F-BF7CEC7D7242}"/>
                </a:ext>
              </a:extLst>
            </p:cNvPr>
            <p:cNvSpPr/>
            <p:nvPr/>
          </p:nvSpPr>
          <p:spPr>
            <a:xfrm rot="8288748">
              <a:off x="5507261" y="2806452"/>
              <a:ext cx="284114" cy="354499"/>
            </a:xfrm>
            <a:prstGeom prst="downArrow">
              <a:avLst>
                <a:gd name="adj1" fmla="val 50000"/>
                <a:gd name="adj2" fmla="val 29439"/>
              </a:avLst>
            </a:prstGeom>
            <a:solidFill>
              <a:srgbClr val="57AFFF">
                <a:alpha val="60000"/>
              </a:srgbClr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latin typeface="Montserrat" panose="00000500000000000000" pitchFamily="2" charset="0"/>
              </a:endParaRPr>
            </a:p>
          </p:txBody>
        </p:sp>
        <p:sp>
          <p:nvSpPr>
            <p:cNvPr id="141" name="Pfeil: nach unten 140">
              <a:extLst>
                <a:ext uri="{FF2B5EF4-FFF2-40B4-BE49-F238E27FC236}">
                  <a16:creationId xmlns:a16="http://schemas.microsoft.com/office/drawing/2014/main" id="{7D1F0A87-AAC7-4C6A-B4BF-5F018461A4F7}"/>
                </a:ext>
              </a:extLst>
            </p:cNvPr>
            <p:cNvSpPr/>
            <p:nvPr/>
          </p:nvSpPr>
          <p:spPr>
            <a:xfrm rot="10800000">
              <a:off x="4914862" y="2946900"/>
              <a:ext cx="284114" cy="354499"/>
            </a:xfrm>
            <a:prstGeom prst="downArrow">
              <a:avLst/>
            </a:prstGeom>
            <a:solidFill>
              <a:srgbClr val="57AFFF">
                <a:alpha val="60000"/>
              </a:srgbClr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latin typeface="Montserrat" panose="00000500000000000000" pitchFamily="2" charset="0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E86160C-B7FE-4727-89F8-7D80F8570DEE}"/>
              </a:ext>
            </a:extLst>
          </p:cNvPr>
          <p:cNvGrpSpPr/>
          <p:nvPr/>
        </p:nvGrpSpPr>
        <p:grpSpPr>
          <a:xfrm>
            <a:off x="5096108" y="2863523"/>
            <a:ext cx="883332" cy="470277"/>
            <a:chOff x="3367667" y="2163970"/>
            <a:chExt cx="883332" cy="470277"/>
          </a:xfrm>
        </p:grpSpPr>
        <p:pic>
          <p:nvPicPr>
            <p:cNvPr id="135" name="Picture 32" descr="Bildergebnis fÃ¼r extraction icon png">
              <a:extLst>
                <a:ext uri="{FF2B5EF4-FFF2-40B4-BE49-F238E27FC236}">
                  <a16:creationId xmlns:a16="http://schemas.microsoft.com/office/drawing/2014/main" id="{8286212E-922C-4BEF-B40A-AC03933BB6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7667" y="2179987"/>
              <a:ext cx="369433" cy="454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2" name="Pfeil: nach unten 141">
              <a:extLst>
                <a:ext uri="{FF2B5EF4-FFF2-40B4-BE49-F238E27FC236}">
                  <a16:creationId xmlns:a16="http://schemas.microsoft.com/office/drawing/2014/main" id="{CB4C486A-3AC4-4288-99AD-086B3B034344}"/>
                </a:ext>
              </a:extLst>
            </p:cNvPr>
            <p:cNvSpPr/>
            <p:nvPr/>
          </p:nvSpPr>
          <p:spPr>
            <a:xfrm rot="16200000">
              <a:off x="3931693" y="2128777"/>
              <a:ext cx="284114" cy="354499"/>
            </a:xfrm>
            <a:prstGeom prst="downArrow">
              <a:avLst/>
            </a:prstGeom>
            <a:solidFill>
              <a:srgbClr val="57AFFF">
                <a:alpha val="60000"/>
              </a:srgbClr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latin typeface="Montserrat" panose="00000500000000000000" pitchFamily="2" charset="0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7329820-0DD1-47A9-835D-34B68403A91D}"/>
              </a:ext>
            </a:extLst>
          </p:cNvPr>
          <p:cNvGrpSpPr/>
          <p:nvPr/>
        </p:nvGrpSpPr>
        <p:grpSpPr>
          <a:xfrm>
            <a:off x="6644452" y="1428511"/>
            <a:ext cx="369433" cy="949023"/>
            <a:chOff x="4916011" y="728958"/>
            <a:chExt cx="369433" cy="949023"/>
          </a:xfrm>
        </p:grpSpPr>
        <p:pic>
          <p:nvPicPr>
            <p:cNvPr id="137" name="Picture 32" descr="Bildergebnis fÃ¼r extraction icon png">
              <a:extLst>
                <a:ext uri="{FF2B5EF4-FFF2-40B4-BE49-F238E27FC236}">
                  <a16:creationId xmlns:a16="http://schemas.microsoft.com/office/drawing/2014/main" id="{7C8BE45A-1011-4C4B-94BD-755B8F397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6011" y="728958"/>
              <a:ext cx="369433" cy="454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" name="Pfeil: nach unten 142">
              <a:extLst>
                <a:ext uri="{FF2B5EF4-FFF2-40B4-BE49-F238E27FC236}">
                  <a16:creationId xmlns:a16="http://schemas.microsoft.com/office/drawing/2014/main" id="{A684BA67-49CA-44EE-AFFF-2D16976E5F90}"/>
                </a:ext>
              </a:extLst>
            </p:cNvPr>
            <p:cNvSpPr/>
            <p:nvPr/>
          </p:nvSpPr>
          <p:spPr>
            <a:xfrm>
              <a:off x="4925187" y="1323482"/>
              <a:ext cx="284114" cy="354499"/>
            </a:xfrm>
            <a:prstGeom prst="downArrow">
              <a:avLst/>
            </a:prstGeom>
            <a:solidFill>
              <a:srgbClr val="57AFFF">
                <a:alpha val="60784"/>
              </a:srgbClr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latin typeface="Montserrat" panose="00000500000000000000" pitchFamily="2" charset="0"/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26926FFC-9572-4DD1-89E3-A5D6B78DEB0A}"/>
              </a:ext>
            </a:extLst>
          </p:cNvPr>
          <p:cNvGrpSpPr/>
          <p:nvPr/>
        </p:nvGrpSpPr>
        <p:grpSpPr>
          <a:xfrm>
            <a:off x="7601837" y="2828330"/>
            <a:ext cx="872775" cy="454260"/>
            <a:chOff x="5873396" y="2128777"/>
            <a:chExt cx="872775" cy="454260"/>
          </a:xfrm>
        </p:grpSpPr>
        <p:pic>
          <p:nvPicPr>
            <p:cNvPr id="139" name="Picture 32" descr="Bildergebnis fÃ¼r extraction icon png">
              <a:extLst>
                <a:ext uri="{FF2B5EF4-FFF2-40B4-BE49-F238E27FC236}">
                  <a16:creationId xmlns:a16="http://schemas.microsoft.com/office/drawing/2014/main" id="{0BC068EC-873C-4F5D-9F58-37C3101657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738" y="2128777"/>
              <a:ext cx="369433" cy="454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4" name="Pfeil: nach unten 143">
              <a:extLst>
                <a:ext uri="{FF2B5EF4-FFF2-40B4-BE49-F238E27FC236}">
                  <a16:creationId xmlns:a16="http://schemas.microsoft.com/office/drawing/2014/main" id="{98A08071-0884-4B4D-B56F-413AF099AB4B}"/>
                </a:ext>
              </a:extLst>
            </p:cNvPr>
            <p:cNvSpPr/>
            <p:nvPr/>
          </p:nvSpPr>
          <p:spPr>
            <a:xfrm rot="5400000">
              <a:off x="5908589" y="2178658"/>
              <a:ext cx="284114" cy="354499"/>
            </a:xfrm>
            <a:prstGeom prst="downArrow">
              <a:avLst/>
            </a:prstGeom>
            <a:solidFill>
              <a:srgbClr val="57AFFF">
                <a:alpha val="60000"/>
              </a:srgbClr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latin typeface="Montserrat" panose="00000500000000000000" pitchFamily="2" charset="0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DBA7686-1C34-430E-A101-65C12970A084}"/>
              </a:ext>
            </a:extLst>
          </p:cNvPr>
          <p:cNvGrpSpPr/>
          <p:nvPr/>
        </p:nvGrpSpPr>
        <p:grpSpPr>
          <a:xfrm>
            <a:off x="5486362" y="1859023"/>
            <a:ext cx="736199" cy="662122"/>
            <a:chOff x="3757921" y="1159470"/>
            <a:chExt cx="736199" cy="662122"/>
          </a:xfrm>
        </p:grpSpPr>
        <p:pic>
          <p:nvPicPr>
            <p:cNvPr id="136" name="Picture 32" descr="Bildergebnis fÃ¼r extraction icon png">
              <a:extLst>
                <a:ext uri="{FF2B5EF4-FFF2-40B4-BE49-F238E27FC236}">
                  <a16:creationId xmlns:a16="http://schemas.microsoft.com/office/drawing/2014/main" id="{5FC7E58A-2E69-4234-9B45-4382F9B3D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921" y="1159470"/>
              <a:ext cx="369433" cy="454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5" name="Pfeil: nach unten 144">
              <a:extLst>
                <a:ext uri="{FF2B5EF4-FFF2-40B4-BE49-F238E27FC236}">
                  <a16:creationId xmlns:a16="http://schemas.microsoft.com/office/drawing/2014/main" id="{3E1BC4E7-2D79-4B6F-B143-976EC143A4ED}"/>
                </a:ext>
              </a:extLst>
            </p:cNvPr>
            <p:cNvSpPr/>
            <p:nvPr/>
          </p:nvSpPr>
          <p:spPr>
            <a:xfrm rot="18309855">
              <a:off x="4174814" y="1502285"/>
              <a:ext cx="284114" cy="354499"/>
            </a:xfrm>
            <a:prstGeom prst="downArrow">
              <a:avLst/>
            </a:prstGeom>
            <a:solidFill>
              <a:srgbClr val="57AFFF">
                <a:alpha val="60000"/>
              </a:srgbClr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latin typeface="Montserrat" panose="00000500000000000000" pitchFamily="2" charset="0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047165D-6C6D-46BF-8881-CF55C0DD4F0C}"/>
              </a:ext>
            </a:extLst>
          </p:cNvPr>
          <p:cNvGrpSpPr/>
          <p:nvPr/>
        </p:nvGrpSpPr>
        <p:grpSpPr>
          <a:xfrm>
            <a:off x="7309773" y="1859023"/>
            <a:ext cx="829868" cy="619616"/>
            <a:chOff x="5581332" y="1159470"/>
            <a:chExt cx="829868" cy="619616"/>
          </a:xfrm>
        </p:grpSpPr>
        <p:pic>
          <p:nvPicPr>
            <p:cNvPr id="138" name="Picture 32" descr="Bildergebnis fÃ¼r extraction icon png">
              <a:extLst>
                <a:ext uri="{FF2B5EF4-FFF2-40B4-BE49-F238E27FC236}">
                  <a16:creationId xmlns:a16="http://schemas.microsoft.com/office/drawing/2014/main" id="{9BE4FC93-8DEC-41B9-B0D7-3F6BE84CE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1767" y="1159470"/>
              <a:ext cx="369433" cy="454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Pfeil: nach unten 145">
              <a:extLst>
                <a:ext uri="{FF2B5EF4-FFF2-40B4-BE49-F238E27FC236}">
                  <a16:creationId xmlns:a16="http://schemas.microsoft.com/office/drawing/2014/main" id="{E412863E-FB64-476B-98CA-E318F9414130}"/>
                </a:ext>
              </a:extLst>
            </p:cNvPr>
            <p:cNvSpPr/>
            <p:nvPr/>
          </p:nvSpPr>
          <p:spPr>
            <a:xfrm rot="3165315">
              <a:off x="5616525" y="1459779"/>
              <a:ext cx="284114" cy="354499"/>
            </a:xfrm>
            <a:prstGeom prst="downArrow">
              <a:avLst/>
            </a:prstGeom>
            <a:solidFill>
              <a:srgbClr val="57AFFF">
                <a:alpha val="60000"/>
              </a:srgbClr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latin typeface="Montserrat" panose="00000500000000000000" pitchFamily="2" charset="0"/>
              </a:endParaRPr>
            </a:p>
          </p:txBody>
        </p:sp>
      </p:grpSp>
      <p:sp>
        <p:nvSpPr>
          <p:cNvPr id="21" name="Sprechblase: oval 20">
            <a:extLst>
              <a:ext uri="{FF2B5EF4-FFF2-40B4-BE49-F238E27FC236}">
                <a16:creationId xmlns:a16="http://schemas.microsoft.com/office/drawing/2014/main" id="{2AD4DBC4-3555-4298-8693-FC4D00A45BE0}"/>
              </a:ext>
            </a:extLst>
          </p:cNvPr>
          <p:cNvSpPr/>
          <p:nvPr/>
        </p:nvSpPr>
        <p:spPr>
          <a:xfrm>
            <a:off x="438615" y="988741"/>
            <a:ext cx="1300975" cy="446393"/>
          </a:xfrm>
          <a:prstGeom prst="wedgeEllipseCallout">
            <a:avLst>
              <a:gd name="adj1" fmla="val 33855"/>
              <a:gd name="adj2" fmla="val 95481"/>
            </a:avLst>
          </a:prstGeom>
          <a:solidFill>
            <a:srgbClr val="3D8FD3"/>
          </a:solidFill>
          <a:ln w="19050">
            <a:solidFill>
              <a:srgbClr val="0057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>
                <a:latin typeface="Montserrat" panose="00000500000000000000" pitchFamily="2" charset="0"/>
              </a:rPr>
              <a:t>Is it feasable?</a:t>
            </a:r>
          </a:p>
        </p:txBody>
      </p:sp>
      <p:sp>
        <p:nvSpPr>
          <p:cNvPr id="147" name="Sprechblase: oval 146">
            <a:extLst>
              <a:ext uri="{FF2B5EF4-FFF2-40B4-BE49-F238E27FC236}">
                <a16:creationId xmlns:a16="http://schemas.microsoft.com/office/drawing/2014/main" id="{5C1A27BB-8E1B-4C2C-83FD-613735D38E48}"/>
              </a:ext>
            </a:extLst>
          </p:cNvPr>
          <p:cNvSpPr/>
          <p:nvPr/>
        </p:nvSpPr>
        <p:spPr>
          <a:xfrm>
            <a:off x="1912413" y="801959"/>
            <a:ext cx="2860308" cy="1152496"/>
          </a:xfrm>
          <a:prstGeom prst="wedgeEllipseCallout">
            <a:avLst>
              <a:gd name="adj1" fmla="val -50095"/>
              <a:gd name="adj2" fmla="val 55481"/>
            </a:avLst>
          </a:prstGeom>
          <a:solidFill>
            <a:srgbClr val="3D8FD3"/>
          </a:solidFill>
          <a:ln w="19050">
            <a:solidFill>
              <a:srgbClr val="0057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b="1">
                <a:latin typeface="Montserrat" panose="00000500000000000000" pitchFamily="2" charset="0"/>
              </a:rPr>
              <a:t>Is it allowed?!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2833C74-C750-48A8-82A9-12450338D455}"/>
              </a:ext>
            </a:extLst>
          </p:cNvPr>
          <p:cNvGrpSpPr/>
          <p:nvPr/>
        </p:nvGrpSpPr>
        <p:grpSpPr>
          <a:xfrm>
            <a:off x="4516984" y="937943"/>
            <a:ext cx="4437981" cy="3780516"/>
            <a:chOff x="4059784" y="907463"/>
            <a:chExt cx="4437981" cy="3780516"/>
          </a:xfrm>
        </p:grpSpPr>
        <p:pic>
          <p:nvPicPr>
            <p:cNvPr id="1026" name="Picture 2" descr="Female developer, freelance programmer, software developer, web designer,  web developer, web programmer, website developer icon - Download">
              <a:extLst>
                <a:ext uri="{FF2B5EF4-FFF2-40B4-BE49-F238E27FC236}">
                  <a16:creationId xmlns:a16="http://schemas.microsoft.com/office/drawing/2014/main" id="{A295614B-DD1E-4150-A2B3-802773A474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4282" y="1254132"/>
              <a:ext cx="498720" cy="498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eveloper Icons - Download Free Vector Icons | Noun Project">
              <a:extLst>
                <a:ext uri="{FF2B5EF4-FFF2-40B4-BE49-F238E27FC236}">
                  <a16:creationId xmlns:a16="http://schemas.microsoft.com/office/drawing/2014/main" id="{A433D5D6-C5F7-499A-9498-816AA4350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8125" y="2797712"/>
              <a:ext cx="449640" cy="449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Freelance programmer, freelance web designer, software developer, web  designer, web developer, web programmer, website developer icon -">
              <a:extLst>
                <a:ext uri="{FF2B5EF4-FFF2-40B4-BE49-F238E27FC236}">
                  <a16:creationId xmlns:a16="http://schemas.microsoft.com/office/drawing/2014/main" id="{DE105A24-9006-4FE5-BC8A-84C94E876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0594" y="1329078"/>
              <a:ext cx="454260" cy="454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Programmer Icon of Glyph style - Available in SVG, PNG, EPS, AI &amp; Icon fonts">
              <a:extLst>
                <a:ext uri="{FF2B5EF4-FFF2-40B4-BE49-F238E27FC236}">
                  <a16:creationId xmlns:a16="http://schemas.microsoft.com/office/drawing/2014/main" id="{FF417CBC-BB47-4CE1-8C9E-FF4CDE368D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784" y="2797712"/>
              <a:ext cx="515002" cy="51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Developer Icons - Download Free Vector Icons | Noun Project">
              <a:extLst>
                <a:ext uri="{FF2B5EF4-FFF2-40B4-BE49-F238E27FC236}">
                  <a16:creationId xmlns:a16="http://schemas.microsoft.com/office/drawing/2014/main" id="{2E0C1D67-547E-4DF5-8CE9-CC6F0D5D02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0975" y="907463"/>
              <a:ext cx="449640" cy="449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Female developer, freelance programmer, software developer, web designer,  web developer, web programmer, website developer icon - Download">
              <a:extLst>
                <a:ext uri="{FF2B5EF4-FFF2-40B4-BE49-F238E27FC236}">
                  <a16:creationId xmlns:a16="http://schemas.microsoft.com/office/drawing/2014/main" id="{F4ED791C-6B61-4D18-B179-1DD0820671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9188" y="4007371"/>
              <a:ext cx="284858" cy="284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Freelance programmer, freelance web designer, software developer, web  designer, web developer, web programmer, website developer icon -">
              <a:extLst>
                <a:ext uri="{FF2B5EF4-FFF2-40B4-BE49-F238E27FC236}">
                  <a16:creationId xmlns:a16="http://schemas.microsoft.com/office/drawing/2014/main" id="{4D7E16E5-DF37-46BF-8A45-7F19A2F84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299" y="4038042"/>
              <a:ext cx="267175" cy="26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8" descr="Programmer Icon of Glyph style - Available in SVG, PNG, EPS, AI &amp; Icon fonts">
              <a:extLst>
                <a:ext uri="{FF2B5EF4-FFF2-40B4-BE49-F238E27FC236}">
                  <a16:creationId xmlns:a16="http://schemas.microsoft.com/office/drawing/2014/main" id="{113F1E67-696A-493A-BCA9-993DE72169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9830" y="4370670"/>
              <a:ext cx="317309" cy="317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CBA5B440-720E-48A0-94EE-FB5EA9629904}"/>
              </a:ext>
            </a:extLst>
          </p:cNvPr>
          <p:cNvSpPr/>
          <p:nvPr/>
        </p:nvSpPr>
        <p:spPr>
          <a:xfrm>
            <a:off x="340267" y="3907110"/>
            <a:ext cx="3029538" cy="1047093"/>
          </a:xfrm>
          <a:prstGeom prst="rect">
            <a:avLst/>
          </a:prstGeom>
          <a:solidFill>
            <a:srgbClr val="3D8FD3"/>
          </a:solidFill>
          <a:ln w="19050">
            <a:solidFill>
              <a:srgbClr val="0057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>
                <a:latin typeface="Montserrat" panose="00000500000000000000" pitchFamily="2" charset="0"/>
              </a:rPr>
              <a:t>In the event of a lack of rights clearance</a:t>
            </a:r>
            <a:r>
              <a:rPr lang="en-US" sz="1000">
                <a:latin typeface="Montserrat" panose="00000500000000000000" pitchFamily="2" charset="0"/>
              </a:rPr>
              <a:t> ...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b="1">
                <a:latin typeface="Montserrat" panose="00000500000000000000" pitchFamily="2" charset="0"/>
              </a:rPr>
              <a:t>Warning notice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b="1">
                <a:latin typeface="Montserrat" panose="00000500000000000000" pitchFamily="2" charset="0"/>
              </a:rPr>
              <a:t>Restraining order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b="1">
                <a:latin typeface="Montserrat" panose="00000500000000000000" pitchFamily="2" charset="0"/>
              </a:rPr>
              <a:t>Cease and desist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b="1">
                <a:latin typeface="Montserrat" panose="00000500000000000000" pitchFamily="2" charset="0"/>
              </a:rPr>
              <a:t>Claims for damages 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00" b="1">
                <a:latin typeface="Montserrat" panose="00000500000000000000" pitchFamily="2" charset="0"/>
              </a:rPr>
              <a:t>Lawyers' fees &amp; court costs</a:t>
            </a:r>
            <a:endParaRPr lang="de-AT" sz="1000" b="1">
              <a:latin typeface="Montserrat" panose="00000500000000000000" pitchFamily="2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161FD38-46CA-4B66-A871-082D5F0FD07B}"/>
              </a:ext>
            </a:extLst>
          </p:cNvPr>
          <p:cNvGrpSpPr/>
          <p:nvPr/>
        </p:nvGrpSpPr>
        <p:grpSpPr>
          <a:xfrm>
            <a:off x="5712362" y="2006984"/>
            <a:ext cx="2200312" cy="1972181"/>
            <a:chOff x="5255162" y="1976504"/>
            <a:chExt cx="2200312" cy="1972181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72F1B41-F7D6-4902-A279-BE268B9C099E}"/>
                </a:ext>
              </a:extLst>
            </p:cNvPr>
            <p:cNvSpPr txBox="1"/>
            <p:nvPr/>
          </p:nvSpPr>
          <p:spPr>
            <a:xfrm>
              <a:off x="5486324" y="2206665"/>
              <a:ext cx="3186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>
                  <a:latin typeface="Montserrat" panose="00000500000000000000" pitchFamily="2" charset="0"/>
                </a:rPr>
                <a:t>§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87E52807-AE5E-4882-8D59-372EA0888F4A}"/>
                </a:ext>
              </a:extLst>
            </p:cNvPr>
            <p:cNvSpPr txBox="1"/>
            <p:nvPr/>
          </p:nvSpPr>
          <p:spPr>
            <a:xfrm>
              <a:off x="6201294" y="1976504"/>
              <a:ext cx="3186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>
                  <a:latin typeface="Montserrat" panose="00000500000000000000" pitchFamily="2" charset="0"/>
                </a:rPr>
                <a:t>§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594D0306-35F3-4775-A462-917B97D14A81}"/>
                </a:ext>
              </a:extLst>
            </p:cNvPr>
            <p:cNvSpPr txBox="1"/>
            <p:nvPr/>
          </p:nvSpPr>
          <p:spPr>
            <a:xfrm>
              <a:off x="6870495" y="2152212"/>
              <a:ext cx="3186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>
                  <a:latin typeface="Montserrat" panose="00000500000000000000" pitchFamily="2" charset="0"/>
                </a:rPr>
                <a:t>§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2C37DDD2-3968-4CBF-93DF-A062027D2D48}"/>
                </a:ext>
              </a:extLst>
            </p:cNvPr>
            <p:cNvSpPr txBox="1"/>
            <p:nvPr/>
          </p:nvSpPr>
          <p:spPr>
            <a:xfrm>
              <a:off x="7136819" y="2852479"/>
              <a:ext cx="3186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>
                  <a:latin typeface="Montserrat" panose="00000500000000000000" pitchFamily="2" charset="0"/>
                </a:rPr>
                <a:t>§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9F2305FA-9DD5-4C0B-8F05-39606F46B6D7}"/>
                </a:ext>
              </a:extLst>
            </p:cNvPr>
            <p:cNvSpPr txBox="1"/>
            <p:nvPr/>
          </p:nvSpPr>
          <p:spPr>
            <a:xfrm>
              <a:off x="6800375" y="3513017"/>
              <a:ext cx="3186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>
                  <a:latin typeface="Montserrat" panose="00000500000000000000" pitchFamily="2" charset="0"/>
                </a:rPr>
                <a:t>§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2CBE43D6-2415-4F02-B3C2-F6536375D74B}"/>
                </a:ext>
              </a:extLst>
            </p:cNvPr>
            <p:cNvSpPr txBox="1"/>
            <p:nvPr/>
          </p:nvSpPr>
          <p:spPr>
            <a:xfrm>
              <a:off x="6190878" y="3640908"/>
              <a:ext cx="2775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>
                  <a:latin typeface="Montserrat" panose="00000500000000000000" pitchFamily="2" charset="0"/>
                </a:rPr>
                <a:t>§</a:t>
              </a: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32944791-3F46-4E0C-912E-CA785AB12A97}"/>
                </a:ext>
              </a:extLst>
            </p:cNvPr>
            <p:cNvSpPr txBox="1"/>
            <p:nvPr/>
          </p:nvSpPr>
          <p:spPr>
            <a:xfrm>
              <a:off x="5575105" y="3447982"/>
              <a:ext cx="2775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>
                  <a:latin typeface="Montserrat" panose="00000500000000000000" pitchFamily="2" charset="0"/>
                </a:rPr>
                <a:t>§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FB80428A-830A-4153-96D2-689AB3672525}"/>
                </a:ext>
              </a:extLst>
            </p:cNvPr>
            <p:cNvSpPr txBox="1"/>
            <p:nvPr/>
          </p:nvSpPr>
          <p:spPr>
            <a:xfrm>
              <a:off x="5255162" y="2809284"/>
              <a:ext cx="2775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>
                  <a:latin typeface="Montserrat" panose="00000500000000000000" pitchFamily="2" charset="0"/>
                </a:rPr>
                <a:t>§</a:t>
              </a:r>
            </a:p>
          </p:txBody>
        </p:sp>
      </p:grpSp>
      <p:grpSp>
        <p:nvGrpSpPr>
          <p:cNvPr id="9" name="Gruppieren 2">
            <a:extLst>
              <a:ext uri="{FF2B5EF4-FFF2-40B4-BE49-F238E27FC236}">
                <a16:creationId xmlns:a16="http://schemas.microsoft.com/office/drawing/2014/main" id="{7E5FAAA8-37C5-9224-3316-A337ECCC3C73}"/>
              </a:ext>
            </a:extLst>
          </p:cNvPr>
          <p:cNvGrpSpPr/>
          <p:nvPr/>
        </p:nvGrpSpPr>
        <p:grpSpPr>
          <a:xfrm>
            <a:off x="6226262" y="2455131"/>
            <a:ext cx="1123704" cy="1123704"/>
            <a:chOff x="5769062" y="2424651"/>
            <a:chExt cx="1123704" cy="1123704"/>
          </a:xfrm>
        </p:grpSpPr>
        <p:pic>
          <p:nvPicPr>
            <p:cNvPr id="11" name="Picture 12" descr="Code coding curly development programming website icon - Pictograms Vol1">
              <a:extLst>
                <a:ext uri="{FF2B5EF4-FFF2-40B4-BE49-F238E27FC236}">
                  <a16:creationId xmlns:a16="http://schemas.microsoft.com/office/drawing/2014/main" id="{82F34DD1-7C72-6642-C615-E028F5C79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062" y="2424651"/>
              <a:ext cx="1123704" cy="1123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Design de aplicativo de saúde - Baixar PNG/SVG Transparente">
              <a:extLst>
                <a:ext uri="{FF2B5EF4-FFF2-40B4-BE49-F238E27FC236}">
                  <a16:creationId xmlns:a16="http://schemas.microsoft.com/office/drawing/2014/main" id="{8B82EF3B-AAFC-893A-7B44-4CE952DA5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3099" y="2797712"/>
              <a:ext cx="411138" cy="411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pieren 7">
            <a:extLst>
              <a:ext uri="{FF2B5EF4-FFF2-40B4-BE49-F238E27FC236}">
                <a16:creationId xmlns:a16="http://schemas.microsoft.com/office/drawing/2014/main" id="{BEB6AC60-0381-3DB3-36F8-9BE5F3A77578}"/>
              </a:ext>
            </a:extLst>
          </p:cNvPr>
          <p:cNvGrpSpPr/>
          <p:nvPr/>
        </p:nvGrpSpPr>
        <p:grpSpPr>
          <a:xfrm>
            <a:off x="6200647" y="2434106"/>
            <a:ext cx="1219101" cy="1219102"/>
            <a:chOff x="4852194" y="4682196"/>
            <a:chExt cx="1123703" cy="1123704"/>
          </a:xfrm>
        </p:grpSpPr>
        <p:sp>
          <p:nvSpPr>
            <p:cNvPr id="22" name="Ellipse 6">
              <a:extLst>
                <a:ext uri="{FF2B5EF4-FFF2-40B4-BE49-F238E27FC236}">
                  <a16:creationId xmlns:a16="http://schemas.microsoft.com/office/drawing/2014/main" id="{6136F6AD-2330-010B-7A2D-74701F5C39BD}"/>
                </a:ext>
              </a:extLst>
            </p:cNvPr>
            <p:cNvSpPr/>
            <p:nvPr/>
          </p:nvSpPr>
          <p:spPr>
            <a:xfrm>
              <a:off x="4852194" y="4682196"/>
              <a:ext cx="1123703" cy="11237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latin typeface="Montserrat" panose="00000500000000000000" pitchFamily="2" charset="0"/>
              </a:endParaRPr>
            </a:p>
          </p:txBody>
        </p:sp>
        <p:pic>
          <p:nvPicPr>
            <p:cNvPr id="23" name="Grafik 9" descr="Ein Bild, das Text, ClipArt enthält.&#10;&#10;Automatisch generierte Beschreibung">
              <a:extLst>
                <a:ext uri="{FF2B5EF4-FFF2-40B4-BE49-F238E27FC236}">
                  <a16:creationId xmlns:a16="http://schemas.microsoft.com/office/drawing/2014/main" id="{D139046A-29D3-FF5F-135E-98EF416F3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27025" y="5029716"/>
              <a:ext cx="977198" cy="403236"/>
            </a:xfrm>
            <a:prstGeom prst="rect">
              <a:avLst/>
            </a:prstGeom>
          </p:spPr>
        </p:pic>
      </p:grpSp>
      <p:sp>
        <p:nvSpPr>
          <p:cNvPr id="3" name="Google Shape;8;p1">
            <a:extLst>
              <a:ext uri="{FF2B5EF4-FFF2-40B4-BE49-F238E27FC236}">
                <a16:creationId xmlns:a16="http://schemas.microsoft.com/office/drawing/2014/main" id="{77371F35-2A60-0660-D324-DE9B82F554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026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47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1;p14">
            <a:extLst>
              <a:ext uri="{FF2B5EF4-FFF2-40B4-BE49-F238E27FC236}">
                <a16:creationId xmlns:a16="http://schemas.microsoft.com/office/drawing/2014/main" id="{842C28B9-FF74-B520-8085-B508A0A59E5C}"/>
              </a:ext>
            </a:extLst>
          </p:cNvPr>
          <p:cNvSpPr txBox="1">
            <a:spLocks/>
          </p:cNvSpPr>
          <p:nvPr/>
        </p:nvSpPr>
        <p:spPr>
          <a:xfrm>
            <a:off x="220260" y="1169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de-AT" sz="1800" b="1">
                <a:latin typeface="Montserrat" panose="00000500000000000000" pitchFamily="2" charset="0"/>
              </a:rPr>
              <a:t>DALICC Personas</a:t>
            </a:r>
          </a:p>
        </p:txBody>
      </p:sp>
      <p:pic>
        <p:nvPicPr>
          <p:cNvPr id="9" name="Picture 8" descr="A group of people in clothing&#10;&#10;Description automatically generated with low confidence">
            <a:extLst>
              <a:ext uri="{FF2B5EF4-FFF2-40B4-BE49-F238E27FC236}">
                <a16:creationId xmlns:a16="http://schemas.microsoft.com/office/drawing/2014/main" id="{027C73E0-148C-CFEA-1A36-1724852AF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73355"/>
            <a:ext cx="9144000" cy="3850105"/>
          </a:xfrm>
          <a:prstGeom prst="rect">
            <a:avLst/>
          </a:prstGeom>
        </p:spPr>
      </p:pic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718104E4-0FA3-7575-B9FA-B9772814A4DD}"/>
              </a:ext>
            </a:extLst>
          </p:cNvPr>
          <p:cNvSpPr/>
          <p:nvPr/>
        </p:nvSpPr>
        <p:spPr>
          <a:xfrm>
            <a:off x="7893137" y="867996"/>
            <a:ext cx="1456050" cy="1510564"/>
          </a:xfrm>
          <a:prstGeom prst="wedgeEllipseCallout">
            <a:avLst>
              <a:gd name="adj1" fmla="val 184"/>
              <a:gd name="adj2" fmla="val 63525"/>
            </a:avLst>
          </a:prstGeom>
          <a:solidFill>
            <a:srgbClr val="973713"/>
          </a:solidFill>
          <a:ln>
            <a:solidFill>
              <a:srgbClr val="683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1">
                <a:latin typeface="Montserrat" panose="00000500000000000000" pitchFamily="2" charset="0"/>
              </a:rPr>
              <a:t>How can my employees learn about licensing?</a:t>
            </a:r>
          </a:p>
        </p:txBody>
      </p:sp>
      <p:sp>
        <p:nvSpPr>
          <p:cNvPr id="28" name="Thought Bubble: Cloud 27">
            <a:extLst>
              <a:ext uri="{FF2B5EF4-FFF2-40B4-BE49-F238E27FC236}">
                <a16:creationId xmlns:a16="http://schemas.microsoft.com/office/drawing/2014/main" id="{335B5928-4C3D-8036-4CAE-179E2B32FA5F}"/>
              </a:ext>
            </a:extLst>
          </p:cNvPr>
          <p:cNvSpPr/>
          <p:nvPr/>
        </p:nvSpPr>
        <p:spPr>
          <a:xfrm>
            <a:off x="5316891" y="911013"/>
            <a:ext cx="1634138" cy="1390194"/>
          </a:xfrm>
          <a:prstGeom prst="cloudCallout">
            <a:avLst>
              <a:gd name="adj1" fmla="val -15240"/>
              <a:gd name="adj2" fmla="val 63788"/>
            </a:avLst>
          </a:prstGeom>
          <a:solidFill>
            <a:srgbClr val="A59117"/>
          </a:solidFill>
          <a:ln>
            <a:solidFill>
              <a:srgbClr val="F0E3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1">
                <a:latin typeface="Montserrat" panose="00000500000000000000" pitchFamily="2" charset="0"/>
              </a:rPr>
              <a:t>How can I reduce my license clearance costs?</a:t>
            </a:r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0EB55833-DED8-FE51-674D-3680121CF205}"/>
              </a:ext>
            </a:extLst>
          </p:cNvPr>
          <p:cNvSpPr/>
          <p:nvPr/>
        </p:nvSpPr>
        <p:spPr>
          <a:xfrm>
            <a:off x="4228434" y="1120140"/>
            <a:ext cx="1161887" cy="1148576"/>
          </a:xfrm>
          <a:prstGeom prst="wedgeRectCallout">
            <a:avLst>
              <a:gd name="adj1" fmla="val 7261"/>
              <a:gd name="adj2" fmla="val 71230"/>
            </a:avLst>
          </a:prstGeom>
          <a:solidFill>
            <a:srgbClr val="CA788D"/>
          </a:solidFill>
          <a:ln>
            <a:solidFill>
              <a:srgbClr val="9275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Montserrat" panose="00000500000000000000" pitchFamily="2" charset="0"/>
              </a:rPr>
              <a:t>How can I create my personal license?</a:t>
            </a:r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DEB8DFD7-567E-7B80-84CD-B6A1AEB5E2ED}"/>
              </a:ext>
            </a:extLst>
          </p:cNvPr>
          <p:cNvSpPr/>
          <p:nvPr/>
        </p:nvSpPr>
        <p:spPr>
          <a:xfrm>
            <a:off x="2775176" y="865991"/>
            <a:ext cx="1315173" cy="1020992"/>
          </a:xfrm>
          <a:prstGeom prst="wedgeRoundRectCallout">
            <a:avLst>
              <a:gd name="adj1" fmla="val 25870"/>
              <a:gd name="adj2" fmla="val 94726"/>
              <a:gd name="adj3" fmla="val 16667"/>
            </a:avLst>
          </a:prstGeom>
          <a:solidFill>
            <a:srgbClr val="1AA8BE"/>
          </a:solidFill>
          <a:ln>
            <a:solidFill>
              <a:srgbClr val="095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1">
                <a:latin typeface="Montserrat" panose="00000500000000000000" pitchFamily="2" charset="0"/>
              </a:rPr>
              <a:t>Can I change the license of this work?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2D927A36-256B-5034-0085-2FAF870042F8}"/>
              </a:ext>
            </a:extLst>
          </p:cNvPr>
          <p:cNvSpPr/>
          <p:nvPr/>
        </p:nvSpPr>
        <p:spPr>
          <a:xfrm>
            <a:off x="6755225" y="867996"/>
            <a:ext cx="1372545" cy="1563705"/>
          </a:xfrm>
          <a:prstGeom prst="wedgeRoundRectCallout">
            <a:avLst>
              <a:gd name="adj1" fmla="val -5053"/>
              <a:gd name="adj2" fmla="val 59160"/>
              <a:gd name="adj3" fmla="val 16667"/>
            </a:avLst>
          </a:prstGeom>
          <a:solidFill>
            <a:srgbClr val="890967"/>
          </a:solidFill>
          <a:ln>
            <a:solidFill>
              <a:srgbClr val="4004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1">
                <a:latin typeface="Montserrat" panose="00000500000000000000" pitchFamily="2" charset="0"/>
              </a:rPr>
              <a:t>How can I keep track of my license portfolio?</a:t>
            </a:r>
          </a:p>
        </p:txBody>
      </p:sp>
      <p:sp>
        <p:nvSpPr>
          <p:cNvPr id="32" name="Thought Bubble: Cloud 31">
            <a:extLst>
              <a:ext uri="{FF2B5EF4-FFF2-40B4-BE49-F238E27FC236}">
                <a16:creationId xmlns:a16="http://schemas.microsoft.com/office/drawing/2014/main" id="{DD5F3D7E-E729-33FE-A557-A8094385B34D}"/>
              </a:ext>
            </a:extLst>
          </p:cNvPr>
          <p:cNvSpPr/>
          <p:nvPr/>
        </p:nvSpPr>
        <p:spPr>
          <a:xfrm>
            <a:off x="527645" y="1239296"/>
            <a:ext cx="1824805" cy="1288464"/>
          </a:xfrm>
          <a:prstGeom prst="cloudCallout">
            <a:avLst>
              <a:gd name="adj1" fmla="val -17328"/>
              <a:gd name="adj2" fmla="val 60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1">
                <a:latin typeface="Montserrat" panose="00000500000000000000" pitchFamily="2" charset="0"/>
              </a:rPr>
              <a:t>Can I use these components in combination?</a:t>
            </a:r>
          </a:p>
        </p:txBody>
      </p:sp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BBEEA39E-4591-6AB6-FE53-7094B81E51D6}"/>
              </a:ext>
            </a:extLst>
          </p:cNvPr>
          <p:cNvSpPr/>
          <p:nvPr/>
        </p:nvSpPr>
        <p:spPr>
          <a:xfrm>
            <a:off x="1768899" y="865991"/>
            <a:ext cx="1161887" cy="1288464"/>
          </a:xfrm>
          <a:prstGeom prst="wedgeEllipseCallout">
            <a:avLst>
              <a:gd name="adj1" fmla="val 11846"/>
              <a:gd name="adj2" fmla="val 69597"/>
            </a:avLst>
          </a:prstGeom>
          <a:solidFill>
            <a:srgbClr val="CC5C0B"/>
          </a:solidFill>
          <a:ln>
            <a:solidFill>
              <a:srgbClr val="DFC2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Montserrat" panose="00000500000000000000" pitchFamily="2" charset="0"/>
              </a:rPr>
              <a:t>How do licenses differ?</a:t>
            </a: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622A791F-8D61-013C-8444-5C84E3252094}"/>
              </a:ext>
            </a:extLst>
          </p:cNvPr>
          <p:cNvSpPr/>
          <p:nvPr/>
        </p:nvSpPr>
        <p:spPr>
          <a:xfrm>
            <a:off x="51579" y="807720"/>
            <a:ext cx="761387" cy="1586080"/>
          </a:xfrm>
          <a:prstGeom prst="wedgeRoundRectCallout">
            <a:avLst>
              <a:gd name="adj1" fmla="val 1118"/>
              <a:gd name="adj2" fmla="val 63460"/>
              <a:gd name="adj3" fmla="val 16667"/>
            </a:avLst>
          </a:prstGeom>
          <a:solidFill>
            <a:srgbClr val="5A0448"/>
          </a:solidFill>
          <a:ln>
            <a:solidFill>
              <a:srgbClr val="060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1">
                <a:latin typeface="Montserrat" panose="00000500000000000000" pitchFamily="2" charset="0"/>
              </a:rPr>
              <a:t>What is the best license for my work?</a:t>
            </a:r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898AB355-F0A9-59FB-DAA8-DCB5482D81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6589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229150" y="11214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AT" sz="2000" b="1">
                <a:latin typeface="Montserrat" panose="00000500000000000000" pitchFamily="2" charset="0"/>
              </a:rPr>
              <a:t>Who is DALICC for?</a:t>
            </a:r>
            <a:endParaRPr sz="2000" b="1">
              <a:latin typeface="Montserrat" panose="00000500000000000000" pitchFamily="2" charset="0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1899F11-C924-1412-4140-6AE5807AF6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7520463"/>
              </p:ext>
            </p:extLst>
          </p:nvPr>
        </p:nvGraphicFramePr>
        <p:xfrm>
          <a:off x="487161" y="722947"/>
          <a:ext cx="7841499" cy="4320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Grafik 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75F3079A-60E1-91A7-8445-E009D1F8C8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9613" y="2706199"/>
            <a:ext cx="969116" cy="301190"/>
          </a:xfrm>
          <a:prstGeom prst="rect">
            <a:avLst/>
          </a:prstGeom>
          <a:ln>
            <a:noFill/>
          </a:ln>
        </p:spPr>
      </p:pic>
      <p:sp>
        <p:nvSpPr>
          <p:cNvPr id="26" name="Google Shape;8;p1">
            <a:extLst>
              <a:ext uri="{FF2B5EF4-FFF2-40B4-BE49-F238E27FC236}">
                <a16:creationId xmlns:a16="http://schemas.microsoft.com/office/drawing/2014/main" id="{A922B2F9-9406-4F6F-7C69-13730EB7D77E}"/>
              </a:ext>
            </a:extLst>
          </p:cNvPr>
          <p:cNvSpPr txBox="1">
            <a:spLocks/>
          </p:cNvSpPr>
          <p:nvPr/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7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3DD8725-AC92-4AD3-B39A-C2B0B394F0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E5ADEEE-F0B8-48FB-9498-61F76CD48B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76F35F3-FD6D-4FA2-A6D9-1F1437529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8A773DF-9ED4-4FCC-813C-BAF7536850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DFC307F-E697-4D6F-91E7-840F510754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D27D278-A02A-4F17-B907-45C0D27D52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F29EAAB-6012-46A4-B3B9-601DC6907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590BDED-A4F9-4F7D-BB32-AACFB16A3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B99A315-C7A3-4C12-A888-BB7B4AE8B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296A1BF-EE3F-40A6-B616-F562F1E1D9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7F3F903-8489-4100-90A4-6FA99DE5A6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203B661-918C-4E73-8251-788DABF196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40BB0B5-31DD-484C-AA40-DB9568BB7C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143D1B5-40B7-4803-9D1C-39C0CFD432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085BA34-0E4F-498D-A45D-0B7A1BC84C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2BE759B-0375-43F0-818C-8D05FCE039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18921AF-F00F-4BF5-ABBA-4EC2F77C65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216450" y="12033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-AT" sz="2000" b="1">
                <a:latin typeface="Montserrat" panose="00000500000000000000" pitchFamily="2" charset="0"/>
              </a:rPr>
              <a:t>History &amp; Achievements</a:t>
            </a:r>
            <a:endParaRPr sz="2000" b="1">
              <a:latin typeface="Montserrat" panose="00000500000000000000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78532B8-9DA6-4E74-AFA5-15D62797020F}"/>
              </a:ext>
            </a:extLst>
          </p:cNvPr>
          <p:cNvSpPr txBox="1"/>
          <p:nvPr/>
        </p:nvSpPr>
        <p:spPr>
          <a:xfrm>
            <a:off x="492720" y="2478624"/>
            <a:ext cx="839986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>
                <a:latin typeface="Montserrat" panose="00000500000000000000" pitchFamily="2" charset="0"/>
              </a:rPr>
              <a:t>Community &amp; Partnerships:</a:t>
            </a:r>
          </a:p>
          <a:p>
            <a:endParaRPr lang="de-AT" sz="1200" b="1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err="1">
                <a:latin typeface="Montserrat" panose="00000500000000000000" pitchFamily="2" charset="0"/>
              </a:rPr>
              <a:t>DBpedia</a:t>
            </a:r>
            <a:endParaRPr lang="en-US" sz="120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Montserrat" panose="00000500000000000000" pitchFamily="2" charset="0"/>
              </a:rPr>
              <a:t>DANS - Dutch national </a:t>
            </a:r>
            <a:r>
              <a:rPr lang="en-US" sz="1200" err="1">
                <a:latin typeface="Montserrat" panose="00000500000000000000" pitchFamily="2" charset="0"/>
              </a:rPr>
              <a:t>centre</a:t>
            </a:r>
            <a:r>
              <a:rPr lang="en-US" sz="1200">
                <a:latin typeface="Montserrat" panose="00000500000000000000" pitchFamily="2" charset="0"/>
              </a:rPr>
              <a:t> of expertise and repository for research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Montserrat" panose="00000500000000000000" pitchFamily="2" charset="0"/>
              </a:rPr>
              <a:t>ODISSEI - Open Data Infrastructure for Social Science and Economic Innovations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Montserrat" panose="00000500000000000000" pitchFamily="2" charset="0"/>
              </a:rPr>
              <a:t>Time Machine Project - Invigorating European History With The Big Data Of The Past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Montserrat" panose="00000500000000000000" pitchFamily="2" charset="0"/>
              </a:rPr>
              <a:t>FAIR Commons Austria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Montserrat" panose="00000500000000000000" pitchFamily="2" charset="0"/>
              </a:rPr>
              <a:t>Electronic Frontier Foundation (EFF Europe)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Montserrat" panose="00000500000000000000" pitchFamily="2" charset="0"/>
              </a:rPr>
              <a:t>… and more to come …</a:t>
            </a:r>
            <a:endParaRPr lang="LID4096" sz="1200">
              <a:latin typeface="Montserrat" panose="00000500000000000000" pitchFamily="2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DD0BB3C-9BFE-4F19-9920-680479FD52D3}"/>
              </a:ext>
            </a:extLst>
          </p:cNvPr>
          <p:cNvSpPr txBox="1"/>
          <p:nvPr/>
        </p:nvSpPr>
        <p:spPr>
          <a:xfrm>
            <a:off x="4572000" y="970275"/>
            <a:ext cx="432058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>
                <a:latin typeface="Montserrat" panose="00000500000000000000" pitchFamily="2" charset="0"/>
              </a:rPr>
              <a:t>Achievements and Awards:</a:t>
            </a:r>
          </a:p>
          <a:p>
            <a:endParaRPr lang="de-AT" sz="1200" b="1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200">
                <a:latin typeface="Montserrat" panose="00000500000000000000" pitchFamily="2" charset="0"/>
              </a:rPr>
              <a:t>2017	</a:t>
            </a:r>
            <a:r>
              <a:rPr lang="en-US" sz="1200">
                <a:latin typeface="Montserrat" panose="00000500000000000000" pitchFamily="2" charset="0"/>
              </a:rPr>
              <a:t>–    </a:t>
            </a:r>
            <a:r>
              <a:rPr lang="de-AT" sz="1200">
                <a:latin typeface="Montserrat" panose="00000500000000000000" pitchFamily="2" charset="0"/>
              </a:rPr>
              <a:t>Winner of IMAGINE ICT Idea Contest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200">
                <a:latin typeface="Montserrat" panose="00000500000000000000" pitchFamily="2" charset="0"/>
              </a:rPr>
              <a:t>2019	</a:t>
            </a:r>
            <a:r>
              <a:rPr lang="en-US" sz="1200">
                <a:latin typeface="Montserrat" panose="00000500000000000000" pitchFamily="2" charset="0"/>
              </a:rPr>
              <a:t>–</a:t>
            </a:r>
            <a:r>
              <a:rPr lang="de-AT" sz="1200">
                <a:latin typeface="Montserrat" panose="00000500000000000000" pitchFamily="2" charset="0"/>
              </a:rPr>
              <a:t>    Lower Austrian Innovation Award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200">
                <a:latin typeface="Montserrat" panose="00000500000000000000" pitchFamily="2" charset="0"/>
              </a:rPr>
              <a:t>2021	</a:t>
            </a:r>
            <a:r>
              <a:rPr lang="en-US" sz="1200">
                <a:latin typeface="Montserrat" panose="00000500000000000000" pitchFamily="2" charset="0"/>
              </a:rPr>
              <a:t>–</a:t>
            </a:r>
            <a:r>
              <a:rPr lang="de-AT" sz="1200">
                <a:latin typeface="Montserrat" panose="00000500000000000000" pitchFamily="2" charset="0"/>
              </a:rPr>
              <a:t>    AWS Prototype Grant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200">
                <a:latin typeface="Montserrat" panose="00000500000000000000" pitchFamily="2" charset="0"/>
              </a:rPr>
              <a:t>2022	</a:t>
            </a:r>
            <a:r>
              <a:rPr lang="en-US" sz="1200">
                <a:latin typeface="Montserrat" panose="00000500000000000000" pitchFamily="2" charset="0"/>
              </a:rPr>
              <a:t>–</a:t>
            </a:r>
            <a:r>
              <a:rPr lang="de-AT" sz="1200">
                <a:latin typeface="Montserrat" panose="00000500000000000000" pitchFamily="2" charset="0"/>
              </a:rPr>
              <a:t>    Data Understanding Award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24764D1-A56A-4958-A916-0F64197BCB57}"/>
              </a:ext>
            </a:extLst>
          </p:cNvPr>
          <p:cNvSpPr txBox="1"/>
          <p:nvPr/>
        </p:nvSpPr>
        <p:spPr>
          <a:xfrm>
            <a:off x="346670" y="970275"/>
            <a:ext cx="432058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>
                <a:latin typeface="Montserrat" panose="00000500000000000000" pitchFamily="2" charset="0"/>
              </a:rPr>
              <a:t>Funding </a:t>
            </a:r>
            <a:r>
              <a:rPr lang="de-AT" b="1" err="1">
                <a:latin typeface="Montserrat" panose="00000500000000000000" pitchFamily="2" charset="0"/>
              </a:rPr>
              <a:t>History</a:t>
            </a:r>
            <a:r>
              <a:rPr lang="de-AT" b="1">
                <a:latin typeface="Montserrat" panose="00000500000000000000" pitchFamily="2" charset="0"/>
              </a:rPr>
              <a:t>:</a:t>
            </a:r>
          </a:p>
          <a:p>
            <a:endParaRPr lang="de-AT" sz="1200" b="1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200">
                <a:latin typeface="Montserrat" panose="00000500000000000000" pitchFamily="2" charset="0"/>
              </a:rPr>
              <a:t>2017 </a:t>
            </a:r>
            <a:r>
              <a:rPr lang="de-AT" sz="1200" err="1">
                <a:latin typeface="Montserrat" panose="00000500000000000000" pitchFamily="2" charset="0"/>
              </a:rPr>
              <a:t>to</a:t>
            </a:r>
            <a:r>
              <a:rPr lang="de-AT" sz="1200">
                <a:latin typeface="Montserrat" panose="00000500000000000000" pitchFamily="2" charset="0"/>
              </a:rPr>
              <a:t> 2020  </a:t>
            </a:r>
            <a:r>
              <a:rPr lang="en-US" sz="1200">
                <a:latin typeface="Montserrat" panose="00000500000000000000" pitchFamily="2" charset="0"/>
              </a:rPr>
              <a:t>– </a:t>
            </a:r>
            <a:r>
              <a:rPr lang="de-AT" sz="1200">
                <a:latin typeface="Montserrat" panose="00000500000000000000" pitchFamily="2" charset="0"/>
              </a:rPr>
              <a:t>Austrian Federal Research Agency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200">
                <a:latin typeface="Montserrat" panose="00000500000000000000" pitchFamily="2" charset="0"/>
              </a:rPr>
              <a:t>2021 </a:t>
            </a:r>
            <a:r>
              <a:rPr lang="en-US" sz="1200">
                <a:latin typeface="Montserrat" panose="00000500000000000000" pitchFamily="2" charset="0"/>
              </a:rPr>
              <a:t>– </a:t>
            </a:r>
            <a:r>
              <a:rPr lang="de-AT" sz="1200">
                <a:latin typeface="Montserrat" panose="00000500000000000000" pitchFamily="2" charset="0"/>
              </a:rPr>
              <a:t>Austrian Development Bank</a:t>
            </a:r>
            <a:endParaRPr lang="en-US" sz="120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200">
                <a:latin typeface="Montserrat" panose="00000500000000000000" pitchFamily="2" charset="0"/>
              </a:rPr>
              <a:t>2022 </a:t>
            </a:r>
            <a:r>
              <a:rPr lang="en-US" sz="1200">
                <a:latin typeface="Montserrat" panose="00000500000000000000" pitchFamily="2" charset="0"/>
              </a:rPr>
              <a:t>–</a:t>
            </a:r>
            <a:r>
              <a:rPr lang="de-AT" sz="1200">
                <a:latin typeface="Montserrat" panose="00000500000000000000" pitchFamily="2" charset="0"/>
              </a:rPr>
              <a:t> netidee Data Understanding Award</a:t>
            </a:r>
          </a:p>
        </p:txBody>
      </p:sp>
      <p:sp>
        <p:nvSpPr>
          <p:cNvPr id="3" name="Google Shape;8;p1">
            <a:extLst>
              <a:ext uri="{FF2B5EF4-FFF2-40B4-BE49-F238E27FC236}">
                <a16:creationId xmlns:a16="http://schemas.microsoft.com/office/drawing/2014/main" id="{79E58A86-279C-2522-A873-BA9A27AC3BE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6770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713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5" grpId="0"/>
      <p:bldP spid="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94F67EBFCABBE4EBCCC6070556DD308" ma:contentTypeVersion="10" ma:contentTypeDescription="Ein neues Dokument erstellen." ma:contentTypeScope="" ma:versionID="9a45f7d458c36ddd5f8b64363cd254cd">
  <xsd:schema xmlns:xsd="http://www.w3.org/2001/XMLSchema" xmlns:xs="http://www.w3.org/2001/XMLSchema" xmlns:p="http://schemas.microsoft.com/office/2006/metadata/properties" xmlns:ns2="c405307a-9fe0-4d6a-9826-220f30ea7458" targetNamespace="http://schemas.microsoft.com/office/2006/metadata/properties" ma:root="true" ma:fieldsID="142f6178d6a45afca74a0e40618dcd5b" ns2:_="">
    <xsd:import namespace="c405307a-9fe0-4d6a-9826-220f30ea74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05307a-9fe0-4d6a-9826-220f30ea74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7A06A3-7EE2-4622-A773-6BEC3F9DCE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981116-C47F-481F-B298-202DB7457389}"/>
</file>

<file path=customXml/itemProps3.xml><?xml version="1.0" encoding="utf-8"?>
<ds:datastoreItem xmlns:ds="http://schemas.openxmlformats.org/officeDocument/2006/customXml" ds:itemID="{A7D23A7F-AE6A-4627-A57A-14CF23F6D249}">
  <ds:schemaRefs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  <ds:schemaRef ds:uri="http://schemas.microsoft.com/office/2006/documentManagement/types"/>
    <ds:schemaRef ds:uri="c405307a-9fe0-4d6a-9826-220f30ea7458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4943</Words>
  <Application>Microsoft Office PowerPoint</Application>
  <PresentationFormat>On-screen Show (16:9)</PresentationFormat>
  <Paragraphs>1173</Paragraphs>
  <Slides>46</Slides>
  <Notes>46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Daily routine of a developer …</vt:lpstr>
      <vt:lpstr>PowerPoint Presentation</vt:lpstr>
      <vt:lpstr>Who is DALICC for?</vt:lpstr>
      <vt:lpstr>History &amp; Achievements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Framework</vt:lpstr>
      <vt:lpstr>PowerPoint Presentation</vt:lpstr>
      <vt:lpstr>API Services</vt:lpstr>
      <vt:lpstr>Service UIs at dalicc.net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taspel</dc:creator>
  <cp:lastModifiedBy>Havur Giray</cp:lastModifiedBy>
  <cp:revision>19</cp:revision>
  <dcterms:modified xsi:type="dcterms:W3CDTF">2022-11-03T15:19:47Z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0x010100894F67EBFCABBE4EBCCC6070556DD308</vt:lpwstr>
  </property>
</Properties>
</file>